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28"/>
  </p:notesMasterIdLst>
  <p:sldIdLst>
    <p:sldId id="256" r:id="rId2"/>
    <p:sldId id="257" r:id="rId3"/>
    <p:sldId id="258" r:id="rId4"/>
    <p:sldId id="259" r:id="rId5"/>
    <p:sldId id="277" r:id="rId6"/>
    <p:sldId id="296" r:id="rId7"/>
    <p:sldId id="261" r:id="rId8"/>
    <p:sldId id="262" r:id="rId9"/>
    <p:sldId id="263" r:id="rId10"/>
    <p:sldId id="264" r:id="rId11"/>
    <p:sldId id="265" r:id="rId12"/>
    <p:sldId id="270" r:id="rId13"/>
    <p:sldId id="297" r:id="rId14"/>
    <p:sldId id="298" r:id="rId15"/>
    <p:sldId id="299" r:id="rId16"/>
    <p:sldId id="300" r:id="rId17"/>
    <p:sldId id="302" r:id="rId18"/>
    <p:sldId id="301" r:id="rId19"/>
    <p:sldId id="303" r:id="rId20"/>
    <p:sldId id="304" r:id="rId21"/>
    <p:sldId id="305" r:id="rId22"/>
    <p:sldId id="306" r:id="rId23"/>
    <p:sldId id="281" r:id="rId24"/>
    <p:sldId id="285" r:id="rId25"/>
    <p:sldId id="279" r:id="rId26"/>
    <p:sldId id="278"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Fredoka One" panose="020B0604020202020204" charset="0"/>
      <p:regular r:id="rId33"/>
    </p:embeddedFont>
    <p:embeddedFont>
      <p:font typeface="Nunito" panose="020B0604020202020204" charset="0"/>
      <p:regular r:id="rId34"/>
      <p:bold r:id="rId35"/>
      <p:italic r:id="rId36"/>
      <p:boldItalic r:id="rId37"/>
    </p:embeddedFont>
    <p:embeddedFont>
      <p:font typeface="Open Sans" panose="020B0606030504020204"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A58E0EC-A6E8-46B7-895E-5C1B97367A43}">
  <a:tblStyle styleId="{2A58E0EC-A6E8-46B7-895E-5C1B97367A4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2BB4EA2-A9B1-4904-9041-647B281430C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92972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18757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60141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9802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41325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87809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01594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97381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92838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75800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b2f7c811e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b2f7c811e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b2f7c811ed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b2f7c811e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c0a1d8546e_0_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c0a1d8546e_0_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1233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363425" y="1991825"/>
            <a:ext cx="5334600" cy="1159800"/>
          </a:xfrm>
          <a:prstGeom prst="rect">
            <a:avLst/>
          </a:prstGeom>
        </p:spPr>
        <p:txBody>
          <a:bodyPr spcFirstLastPara="1" wrap="square" lIns="0" tIns="0" rIns="0" bIns="0" anchor="ctr"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pic>
        <p:nvPicPr>
          <p:cNvPr id="11" name="Google Shape;11;p2"/>
          <p:cNvPicPr preferRelativeResize="0"/>
          <p:nvPr/>
        </p:nvPicPr>
        <p:blipFill rotWithShape="1">
          <a:blip r:embed="rId2">
            <a:alphaModFix/>
          </a:blip>
          <a:srcRect l="14524" r="-515"/>
          <a:stretch/>
        </p:blipFill>
        <p:spPr>
          <a:xfrm>
            <a:off x="0" y="645375"/>
            <a:ext cx="3087949" cy="385275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3"/>
            </a:gs>
            <a:gs pos="100000">
              <a:schemeClr val="accent4"/>
            </a:gs>
          </a:gsLst>
          <a:path path="circle">
            <a:fillToRect l="100000" t="100000"/>
          </a:path>
          <a:tileRect r="-100000" b="-100000"/>
        </a:gra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3363425" y="1529498"/>
            <a:ext cx="5334600" cy="1227000"/>
          </a:xfrm>
          <a:prstGeom prst="rect">
            <a:avLst/>
          </a:prstGeom>
        </p:spPr>
        <p:txBody>
          <a:bodyPr spcFirstLastPara="1" wrap="square" lIns="0" tIns="0" rIns="0" bIns="0" anchor="b" anchorCtr="0">
            <a:noAutofit/>
          </a:bodyPr>
          <a:lstStyle>
            <a:lvl1pPr lvl="0" rtl="0">
              <a:spcBef>
                <a:spcPts val="0"/>
              </a:spcBef>
              <a:spcAft>
                <a:spcPts val="0"/>
              </a:spcAft>
              <a:buSzPts val="4400"/>
              <a:buNone/>
              <a:defRPr sz="4400"/>
            </a:lvl1pPr>
            <a:lvl2pPr lvl="1" rtl="0">
              <a:spcBef>
                <a:spcPts val="0"/>
              </a:spcBef>
              <a:spcAft>
                <a:spcPts val="0"/>
              </a:spcAft>
              <a:buSzPts val="4400"/>
              <a:buNone/>
              <a:defRPr sz="4400"/>
            </a:lvl2pPr>
            <a:lvl3pPr lvl="2" rtl="0">
              <a:spcBef>
                <a:spcPts val="0"/>
              </a:spcBef>
              <a:spcAft>
                <a:spcPts val="0"/>
              </a:spcAft>
              <a:buSzPts val="4400"/>
              <a:buNone/>
              <a:defRPr sz="4400"/>
            </a:lvl3pPr>
            <a:lvl4pPr lvl="3" rtl="0">
              <a:spcBef>
                <a:spcPts val="0"/>
              </a:spcBef>
              <a:spcAft>
                <a:spcPts val="0"/>
              </a:spcAft>
              <a:buSzPts val="4400"/>
              <a:buNone/>
              <a:defRPr sz="4400"/>
            </a:lvl4pPr>
            <a:lvl5pPr lvl="4" rtl="0">
              <a:spcBef>
                <a:spcPts val="0"/>
              </a:spcBef>
              <a:spcAft>
                <a:spcPts val="0"/>
              </a:spcAft>
              <a:buSzPts val="4400"/>
              <a:buNone/>
              <a:defRPr sz="4400"/>
            </a:lvl5pPr>
            <a:lvl6pPr lvl="5" rtl="0">
              <a:spcBef>
                <a:spcPts val="0"/>
              </a:spcBef>
              <a:spcAft>
                <a:spcPts val="0"/>
              </a:spcAft>
              <a:buSzPts val="4400"/>
              <a:buNone/>
              <a:defRPr sz="4400"/>
            </a:lvl6pPr>
            <a:lvl7pPr lvl="6" rtl="0">
              <a:spcBef>
                <a:spcPts val="0"/>
              </a:spcBef>
              <a:spcAft>
                <a:spcPts val="0"/>
              </a:spcAft>
              <a:buSzPts val="4400"/>
              <a:buNone/>
              <a:defRPr sz="4400"/>
            </a:lvl7pPr>
            <a:lvl8pPr lvl="7" rtl="0">
              <a:spcBef>
                <a:spcPts val="0"/>
              </a:spcBef>
              <a:spcAft>
                <a:spcPts val="0"/>
              </a:spcAft>
              <a:buSzPts val="4400"/>
              <a:buNone/>
              <a:defRPr sz="4400"/>
            </a:lvl8pPr>
            <a:lvl9pPr lvl="8" rtl="0">
              <a:spcBef>
                <a:spcPts val="0"/>
              </a:spcBef>
              <a:spcAft>
                <a:spcPts val="0"/>
              </a:spcAft>
              <a:buSzPts val="4400"/>
              <a:buNone/>
              <a:defRPr sz="4400"/>
            </a:lvl9pPr>
          </a:lstStyle>
          <a:p>
            <a:endParaRPr/>
          </a:p>
        </p:txBody>
      </p:sp>
      <p:sp>
        <p:nvSpPr>
          <p:cNvPr id="14" name="Google Shape;14;p3"/>
          <p:cNvSpPr txBox="1">
            <a:spLocks noGrp="1"/>
          </p:cNvSpPr>
          <p:nvPr>
            <p:ph type="subTitle" idx="1"/>
          </p:nvPr>
        </p:nvSpPr>
        <p:spPr>
          <a:xfrm>
            <a:off x="3363425" y="2805597"/>
            <a:ext cx="5334600" cy="303300"/>
          </a:xfrm>
          <a:prstGeom prst="rect">
            <a:avLst/>
          </a:prstGeom>
        </p:spPr>
        <p:txBody>
          <a:bodyPr spcFirstLastPara="1" wrap="square" lIns="0" tIns="0" rIns="0" bIns="0" anchor="t" anchorCtr="0">
            <a:noAutofit/>
          </a:bodyPr>
          <a:lstStyle>
            <a:lvl1pPr lvl="0" rtl="0">
              <a:spcBef>
                <a:spcPts val="0"/>
              </a:spcBef>
              <a:spcAft>
                <a:spcPts val="0"/>
              </a:spcAft>
              <a:buClr>
                <a:schemeClr val="accent5"/>
              </a:buClr>
              <a:buSzPts val="1800"/>
              <a:buNone/>
              <a:defRPr>
                <a:solidFill>
                  <a:schemeClr val="accent5"/>
                </a:solidFill>
              </a:defRPr>
            </a:lvl1pPr>
            <a:lvl2pPr lvl="1" rtl="0">
              <a:spcBef>
                <a:spcPts val="800"/>
              </a:spcBef>
              <a:spcAft>
                <a:spcPts val="0"/>
              </a:spcAft>
              <a:buClr>
                <a:schemeClr val="accent5"/>
              </a:buClr>
              <a:buSzPts val="3000"/>
              <a:buNone/>
              <a:defRPr sz="3000">
                <a:solidFill>
                  <a:schemeClr val="accent5"/>
                </a:solidFill>
              </a:defRPr>
            </a:lvl2pPr>
            <a:lvl3pPr lvl="2" rtl="0">
              <a:spcBef>
                <a:spcPts val="800"/>
              </a:spcBef>
              <a:spcAft>
                <a:spcPts val="0"/>
              </a:spcAft>
              <a:buClr>
                <a:schemeClr val="accent5"/>
              </a:buClr>
              <a:buSzPts val="3000"/>
              <a:buNone/>
              <a:defRPr sz="3000">
                <a:solidFill>
                  <a:schemeClr val="accent5"/>
                </a:solidFill>
              </a:defRPr>
            </a:lvl3pPr>
            <a:lvl4pPr lvl="3" rtl="0">
              <a:spcBef>
                <a:spcPts val="800"/>
              </a:spcBef>
              <a:spcAft>
                <a:spcPts val="0"/>
              </a:spcAft>
              <a:buClr>
                <a:schemeClr val="accent5"/>
              </a:buClr>
              <a:buSzPts val="3000"/>
              <a:buNone/>
              <a:defRPr sz="3000">
                <a:solidFill>
                  <a:schemeClr val="accent5"/>
                </a:solidFill>
              </a:defRPr>
            </a:lvl4pPr>
            <a:lvl5pPr lvl="4" rtl="0">
              <a:spcBef>
                <a:spcPts val="800"/>
              </a:spcBef>
              <a:spcAft>
                <a:spcPts val="0"/>
              </a:spcAft>
              <a:buClr>
                <a:schemeClr val="accent5"/>
              </a:buClr>
              <a:buSzPts val="3000"/>
              <a:buNone/>
              <a:defRPr sz="3000">
                <a:solidFill>
                  <a:schemeClr val="accent5"/>
                </a:solidFill>
              </a:defRPr>
            </a:lvl5pPr>
            <a:lvl6pPr lvl="5" rtl="0">
              <a:spcBef>
                <a:spcPts val="800"/>
              </a:spcBef>
              <a:spcAft>
                <a:spcPts val="0"/>
              </a:spcAft>
              <a:buClr>
                <a:schemeClr val="accent5"/>
              </a:buClr>
              <a:buSzPts val="3000"/>
              <a:buNone/>
              <a:defRPr sz="3000">
                <a:solidFill>
                  <a:schemeClr val="accent5"/>
                </a:solidFill>
              </a:defRPr>
            </a:lvl6pPr>
            <a:lvl7pPr lvl="6" rtl="0">
              <a:spcBef>
                <a:spcPts val="800"/>
              </a:spcBef>
              <a:spcAft>
                <a:spcPts val="0"/>
              </a:spcAft>
              <a:buClr>
                <a:schemeClr val="accent5"/>
              </a:buClr>
              <a:buSzPts val="3000"/>
              <a:buNone/>
              <a:defRPr sz="3000">
                <a:solidFill>
                  <a:schemeClr val="accent5"/>
                </a:solidFill>
              </a:defRPr>
            </a:lvl7pPr>
            <a:lvl8pPr lvl="7" rtl="0">
              <a:spcBef>
                <a:spcPts val="800"/>
              </a:spcBef>
              <a:spcAft>
                <a:spcPts val="0"/>
              </a:spcAft>
              <a:buClr>
                <a:schemeClr val="accent5"/>
              </a:buClr>
              <a:buSzPts val="3000"/>
              <a:buNone/>
              <a:defRPr sz="3000">
                <a:solidFill>
                  <a:schemeClr val="accent5"/>
                </a:solidFill>
              </a:defRPr>
            </a:lvl8pPr>
            <a:lvl9pPr lvl="8" rtl="0">
              <a:spcBef>
                <a:spcPts val="800"/>
              </a:spcBef>
              <a:spcAft>
                <a:spcPts val="800"/>
              </a:spcAft>
              <a:buClr>
                <a:schemeClr val="accent5"/>
              </a:buClr>
              <a:buSzPts val="3000"/>
              <a:buNone/>
              <a:defRPr sz="3000">
                <a:solidFill>
                  <a:schemeClr val="accent5"/>
                </a:solidFill>
              </a:defRPr>
            </a:lvl9pPr>
          </a:lstStyle>
          <a:p>
            <a:endParaRPr/>
          </a:p>
        </p:txBody>
      </p:sp>
      <p:pic>
        <p:nvPicPr>
          <p:cNvPr id="15" name="Google Shape;15;p3"/>
          <p:cNvPicPr preferRelativeResize="0"/>
          <p:nvPr/>
        </p:nvPicPr>
        <p:blipFill rotWithShape="1">
          <a:blip r:embed="rId2">
            <a:alphaModFix/>
          </a:blip>
          <a:srcRect l="5944"/>
          <a:stretch/>
        </p:blipFill>
        <p:spPr>
          <a:xfrm>
            <a:off x="0" y="758976"/>
            <a:ext cx="3263074" cy="3625548"/>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363425" y="1345638"/>
            <a:ext cx="5334600" cy="692700"/>
          </a:xfrm>
          <a:prstGeom prst="rect">
            <a:avLst/>
          </a:prstGeom>
        </p:spPr>
        <p:txBody>
          <a:bodyPr spcFirstLastPara="1" wrap="square" lIns="0" tIns="0" rIns="0" bIns="0" anchor="b" anchorCtr="0">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23" name="Google Shape;23;p5"/>
          <p:cNvSpPr txBox="1">
            <a:spLocks noGrp="1"/>
          </p:cNvSpPr>
          <p:nvPr>
            <p:ph type="body" idx="1"/>
          </p:nvPr>
        </p:nvSpPr>
        <p:spPr>
          <a:xfrm>
            <a:off x="3363425" y="2236050"/>
            <a:ext cx="5334600" cy="18936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a:lvl1pPr>
            <a:lvl2pPr marL="914400" lvl="1" indent="-342900" rtl="0">
              <a:spcBef>
                <a:spcPts val="800"/>
              </a:spcBef>
              <a:spcAft>
                <a:spcPts val="0"/>
              </a:spcAft>
              <a:buSzPts val="1800"/>
              <a:buChar char="○"/>
              <a:defRPr/>
            </a:lvl2pPr>
            <a:lvl3pPr marL="1371600" lvl="2" indent="-342900" rtl="0">
              <a:spcBef>
                <a:spcPts val="800"/>
              </a:spcBef>
              <a:spcAft>
                <a:spcPts val="0"/>
              </a:spcAft>
              <a:buSzPts val="1800"/>
              <a:buChar char="■"/>
              <a:defRPr/>
            </a:lvl3pPr>
            <a:lvl4pPr marL="1828800" lvl="3" indent="-342900" rtl="0">
              <a:spcBef>
                <a:spcPts val="800"/>
              </a:spcBef>
              <a:spcAft>
                <a:spcPts val="0"/>
              </a:spcAft>
              <a:buSzPts val="1800"/>
              <a:buChar char="●"/>
              <a:defRPr/>
            </a:lvl4pPr>
            <a:lvl5pPr marL="2286000" lvl="4" indent="-342900" rtl="0">
              <a:spcBef>
                <a:spcPts val="800"/>
              </a:spcBef>
              <a:spcAft>
                <a:spcPts val="0"/>
              </a:spcAft>
              <a:buSzPts val="1800"/>
              <a:buChar char="○"/>
              <a:defRPr/>
            </a:lvl5pPr>
            <a:lvl6pPr marL="2743200" lvl="5" indent="-342900" rtl="0">
              <a:spcBef>
                <a:spcPts val="800"/>
              </a:spcBef>
              <a:spcAft>
                <a:spcPts val="0"/>
              </a:spcAft>
              <a:buSzPts val="1800"/>
              <a:buChar char="■"/>
              <a:defRPr/>
            </a:lvl6pPr>
            <a:lvl7pPr marL="3200400" lvl="6" indent="-342900" rtl="0">
              <a:spcBef>
                <a:spcPts val="800"/>
              </a:spcBef>
              <a:spcAft>
                <a:spcPts val="0"/>
              </a:spcAft>
              <a:buSzPts val="1800"/>
              <a:buChar char="●"/>
              <a:defRPr/>
            </a:lvl7pPr>
            <a:lvl8pPr marL="3657600" lvl="7" indent="-342900" rtl="0">
              <a:spcBef>
                <a:spcPts val="800"/>
              </a:spcBef>
              <a:spcAft>
                <a:spcPts val="0"/>
              </a:spcAft>
              <a:buSzPts val="1800"/>
              <a:buChar char="○"/>
              <a:defRPr/>
            </a:lvl8pPr>
            <a:lvl9pPr marL="4114800" lvl="8" indent="-342900" rtl="0">
              <a:spcBef>
                <a:spcPts val="800"/>
              </a:spcBef>
              <a:spcAft>
                <a:spcPts val="800"/>
              </a:spcAft>
              <a:buSzPts val="1800"/>
              <a:buChar char="■"/>
              <a:defRPr/>
            </a:lvl9pPr>
          </a:lstStyle>
          <a:p>
            <a:endParaRPr/>
          </a:p>
        </p:txBody>
      </p:sp>
      <p:sp>
        <p:nvSpPr>
          <p:cNvPr id="24" name="Google Shape;24;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25" name="Google Shape;25;p5"/>
          <p:cNvPicPr preferRelativeResize="0"/>
          <p:nvPr/>
        </p:nvPicPr>
        <p:blipFill rotWithShape="1">
          <a:blip r:embed="rId2">
            <a:alphaModFix/>
          </a:blip>
          <a:srcRect l="4607"/>
          <a:stretch/>
        </p:blipFill>
        <p:spPr>
          <a:xfrm>
            <a:off x="0" y="781850"/>
            <a:ext cx="3152199" cy="35798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363425" y="1345638"/>
            <a:ext cx="5334600" cy="692700"/>
          </a:xfrm>
          <a:prstGeom prst="rect">
            <a:avLst/>
          </a:prstGeom>
        </p:spPr>
        <p:txBody>
          <a:bodyPr spcFirstLastPara="1" wrap="square" lIns="0" tIns="0" rIns="0" bIns="0" anchor="b" anchorCtr="0">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28" name="Google Shape;28;p6"/>
          <p:cNvSpPr txBox="1">
            <a:spLocks noGrp="1"/>
          </p:cNvSpPr>
          <p:nvPr>
            <p:ph type="body" idx="1"/>
          </p:nvPr>
        </p:nvSpPr>
        <p:spPr>
          <a:xfrm>
            <a:off x="3363425" y="2236050"/>
            <a:ext cx="2492400" cy="18936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29" name="Google Shape;29;p6"/>
          <p:cNvSpPr txBox="1">
            <a:spLocks noGrp="1"/>
          </p:cNvSpPr>
          <p:nvPr>
            <p:ph type="body" idx="2"/>
          </p:nvPr>
        </p:nvSpPr>
        <p:spPr>
          <a:xfrm>
            <a:off x="6205504" y="2236050"/>
            <a:ext cx="2492400" cy="18936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30" name="Google Shape;30;p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31" name="Google Shape;31;p6"/>
          <p:cNvPicPr preferRelativeResize="0"/>
          <p:nvPr/>
        </p:nvPicPr>
        <p:blipFill>
          <a:blip r:embed="rId2">
            <a:alphaModFix/>
          </a:blip>
          <a:stretch>
            <a:fillRect/>
          </a:stretch>
        </p:blipFill>
        <p:spPr>
          <a:xfrm>
            <a:off x="293075" y="702987"/>
            <a:ext cx="2849300" cy="3737527"/>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363425" y="1345638"/>
            <a:ext cx="5334600" cy="692700"/>
          </a:xfrm>
          <a:prstGeom prst="rect">
            <a:avLst/>
          </a:prstGeom>
        </p:spPr>
        <p:txBody>
          <a:bodyPr spcFirstLastPara="1" wrap="square" lIns="0" tIns="0" rIns="0" bIns="0" anchor="b" anchorCtr="0">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34" name="Google Shape;34;p7"/>
          <p:cNvSpPr txBox="1">
            <a:spLocks noGrp="1"/>
          </p:cNvSpPr>
          <p:nvPr>
            <p:ph type="body" idx="1"/>
          </p:nvPr>
        </p:nvSpPr>
        <p:spPr>
          <a:xfrm>
            <a:off x="3363425" y="2236050"/>
            <a:ext cx="1662000" cy="18936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35" name="Google Shape;35;p7"/>
          <p:cNvSpPr txBox="1">
            <a:spLocks noGrp="1"/>
          </p:cNvSpPr>
          <p:nvPr>
            <p:ph type="body" idx="2"/>
          </p:nvPr>
        </p:nvSpPr>
        <p:spPr>
          <a:xfrm>
            <a:off x="5199751" y="2236050"/>
            <a:ext cx="1662000" cy="18936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36" name="Google Shape;36;p7"/>
          <p:cNvSpPr txBox="1">
            <a:spLocks noGrp="1"/>
          </p:cNvSpPr>
          <p:nvPr>
            <p:ph type="body" idx="3"/>
          </p:nvPr>
        </p:nvSpPr>
        <p:spPr>
          <a:xfrm>
            <a:off x="7036076" y="2236050"/>
            <a:ext cx="1662000" cy="18936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37" name="Google Shape;37;p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38" name="Google Shape;38;p7"/>
          <p:cNvPicPr preferRelativeResize="0"/>
          <p:nvPr/>
        </p:nvPicPr>
        <p:blipFill>
          <a:blip r:embed="rId2">
            <a:alphaModFix/>
          </a:blip>
          <a:stretch>
            <a:fillRect/>
          </a:stretch>
        </p:blipFill>
        <p:spPr>
          <a:xfrm>
            <a:off x="707750" y="1345650"/>
            <a:ext cx="1858535" cy="37978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gradFill>
          <a:gsLst>
            <a:gs pos="0">
              <a:schemeClr val="accent3"/>
            </a:gs>
            <a:gs pos="100000">
              <a:schemeClr val="accent4"/>
            </a:gs>
          </a:gsLst>
          <a:path path="circle">
            <a:fillToRect l="100000" t="100000"/>
          </a:path>
          <a:tileRect r="-100000" b="-100000"/>
        </a:gradFill>
        <a:effectLst/>
      </p:bgPr>
    </p:bg>
    <p:spTree>
      <p:nvGrpSpPr>
        <p:cNvPr id="1" name="Shape 48"/>
        <p:cNvGrpSpPr/>
        <p:nvPr/>
      </p:nvGrpSpPr>
      <p:grpSpPr>
        <a:xfrm>
          <a:off x="0" y="0"/>
          <a:ext cx="0" cy="0"/>
          <a:chOff x="0" y="0"/>
          <a:chExt cx="0" cy="0"/>
        </a:xfrm>
      </p:grpSpPr>
      <p:sp>
        <p:nvSpPr>
          <p:cNvPr id="49" name="Google Shape;49;p1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100000">
              <a:schemeClr val="accent2"/>
            </a:gs>
          </a:gsLst>
          <a:path path="circle">
            <a:fillToRect l="100000" t="100000"/>
          </a:path>
          <a:tileRect r="-100000" b="-10000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363425" y="1345638"/>
            <a:ext cx="5334600" cy="692700"/>
          </a:xfrm>
          <a:prstGeom prst="rect">
            <a:avLst/>
          </a:prstGeom>
          <a:noFill/>
          <a:ln>
            <a:noFill/>
          </a:ln>
          <a:effectLst>
            <a:outerShdw blurRad="85725" dist="19050" dir="5400000" algn="bl" rotWithShape="0">
              <a:srgbClr val="1F006E">
                <a:alpha val="40000"/>
              </a:srgbClr>
            </a:outerShdw>
          </a:effectLst>
        </p:spPr>
        <p:txBody>
          <a:bodyPr spcFirstLastPara="1" wrap="square" lIns="0" tIns="0" rIns="0" bIns="0" anchor="b" anchorCtr="0">
            <a:noAutofit/>
          </a:bodyPr>
          <a:lstStyle>
            <a:lvl1pPr lvl="0" rtl="0">
              <a:lnSpc>
                <a:spcPct val="90000"/>
              </a:lnSpc>
              <a:spcBef>
                <a:spcPts val="0"/>
              </a:spcBef>
              <a:spcAft>
                <a:spcPts val="0"/>
              </a:spcAft>
              <a:buClr>
                <a:schemeClr val="lt1"/>
              </a:buClr>
              <a:buSzPts val="4800"/>
              <a:buFont typeface="Fredoka One"/>
              <a:buNone/>
              <a:defRPr sz="4800">
                <a:solidFill>
                  <a:schemeClr val="lt1"/>
                </a:solidFill>
                <a:latin typeface="Fredoka One"/>
                <a:ea typeface="Fredoka One"/>
                <a:cs typeface="Fredoka One"/>
                <a:sym typeface="Fredoka One"/>
              </a:defRPr>
            </a:lvl1pPr>
            <a:lvl2pPr lvl="1" rtl="0">
              <a:lnSpc>
                <a:spcPct val="90000"/>
              </a:lnSpc>
              <a:spcBef>
                <a:spcPts val="0"/>
              </a:spcBef>
              <a:spcAft>
                <a:spcPts val="0"/>
              </a:spcAft>
              <a:buClr>
                <a:schemeClr val="lt1"/>
              </a:buClr>
              <a:buSzPts val="4800"/>
              <a:buFont typeface="Fredoka One"/>
              <a:buNone/>
              <a:defRPr sz="4800">
                <a:solidFill>
                  <a:schemeClr val="lt1"/>
                </a:solidFill>
                <a:latin typeface="Fredoka One"/>
                <a:ea typeface="Fredoka One"/>
                <a:cs typeface="Fredoka One"/>
                <a:sym typeface="Fredoka One"/>
              </a:defRPr>
            </a:lvl2pPr>
            <a:lvl3pPr lvl="2" rtl="0">
              <a:lnSpc>
                <a:spcPct val="90000"/>
              </a:lnSpc>
              <a:spcBef>
                <a:spcPts val="0"/>
              </a:spcBef>
              <a:spcAft>
                <a:spcPts val="0"/>
              </a:spcAft>
              <a:buClr>
                <a:schemeClr val="lt1"/>
              </a:buClr>
              <a:buSzPts val="4800"/>
              <a:buFont typeface="Fredoka One"/>
              <a:buNone/>
              <a:defRPr sz="4800">
                <a:solidFill>
                  <a:schemeClr val="lt1"/>
                </a:solidFill>
                <a:latin typeface="Fredoka One"/>
                <a:ea typeface="Fredoka One"/>
                <a:cs typeface="Fredoka One"/>
                <a:sym typeface="Fredoka One"/>
              </a:defRPr>
            </a:lvl3pPr>
            <a:lvl4pPr lvl="3" rtl="0">
              <a:lnSpc>
                <a:spcPct val="90000"/>
              </a:lnSpc>
              <a:spcBef>
                <a:spcPts val="0"/>
              </a:spcBef>
              <a:spcAft>
                <a:spcPts val="0"/>
              </a:spcAft>
              <a:buClr>
                <a:schemeClr val="lt1"/>
              </a:buClr>
              <a:buSzPts val="4800"/>
              <a:buFont typeface="Fredoka One"/>
              <a:buNone/>
              <a:defRPr sz="4800">
                <a:solidFill>
                  <a:schemeClr val="lt1"/>
                </a:solidFill>
                <a:latin typeface="Fredoka One"/>
                <a:ea typeface="Fredoka One"/>
                <a:cs typeface="Fredoka One"/>
                <a:sym typeface="Fredoka One"/>
              </a:defRPr>
            </a:lvl4pPr>
            <a:lvl5pPr lvl="4" rtl="0">
              <a:lnSpc>
                <a:spcPct val="90000"/>
              </a:lnSpc>
              <a:spcBef>
                <a:spcPts val="0"/>
              </a:spcBef>
              <a:spcAft>
                <a:spcPts val="0"/>
              </a:spcAft>
              <a:buClr>
                <a:schemeClr val="lt1"/>
              </a:buClr>
              <a:buSzPts val="4800"/>
              <a:buFont typeface="Fredoka One"/>
              <a:buNone/>
              <a:defRPr sz="4800">
                <a:solidFill>
                  <a:schemeClr val="lt1"/>
                </a:solidFill>
                <a:latin typeface="Fredoka One"/>
                <a:ea typeface="Fredoka One"/>
                <a:cs typeface="Fredoka One"/>
                <a:sym typeface="Fredoka One"/>
              </a:defRPr>
            </a:lvl5pPr>
            <a:lvl6pPr lvl="5" rtl="0">
              <a:lnSpc>
                <a:spcPct val="90000"/>
              </a:lnSpc>
              <a:spcBef>
                <a:spcPts val="0"/>
              </a:spcBef>
              <a:spcAft>
                <a:spcPts val="0"/>
              </a:spcAft>
              <a:buClr>
                <a:schemeClr val="lt1"/>
              </a:buClr>
              <a:buSzPts val="4800"/>
              <a:buFont typeface="Fredoka One"/>
              <a:buNone/>
              <a:defRPr sz="4800">
                <a:solidFill>
                  <a:schemeClr val="lt1"/>
                </a:solidFill>
                <a:latin typeface="Fredoka One"/>
                <a:ea typeface="Fredoka One"/>
                <a:cs typeface="Fredoka One"/>
                <a:sym typeface="Fredoka One"/>
              </a:defRPr>
            </a:lvl6pPr>
            <a:lvl7pPr lvl="6" rtl="0">
              <a:lnSpc>
                <a:spcPct val="90000"/>
              </a:lnSpc>
              <a:spcBef>
                <a:spcPts val="0"/>
              </a:spcBef>
              <a:spcAft>
                <a:spcPts val="0"/>
              </a:spcAft>
              <a:buClr>
                <a:schemeClr val="lt1"/>
              </a:buClr>
              <a:buSzPts val="4800"/>
              <a:buFont typeface="Fredoka One"/>
              <a:buNone/>
              <a:defRPr sz="4800">
                <a:solidFill>
                  <a:schemeClr val="lt1"/>
                </a:solidFill>
                <a:latin typeface="Fredoka One"/>
                <a:ea typeface="Fredoka One"/>
                <a:cs typeface="Fredoka One"/>
                <a:sym typeface="Fredoka One"/>
              </a:defRPr>
            </a:lvl7pPr>
            <a:lvl8pPr lvl="7" rtl="0">
              <a:lnSpc>
                <a:spcPct val="90000"/>
              </a:lnSpc>
              <a:spcBef>
                <a:spcPts val="0"/>
              </a:spcBef>
              <a:spcAft>
                <a:spcPts val="0"/>
              </a:spcAft>
              <a:buClr>
                <a:schemeClr val="lt1"/>
              </a:buClr>
              <a:buSzPts val="4800"/>
              <a:buFont typeface="Fredoka One"/>
              <a:buNone/>
              <a:defRPr sz="4800">
                <a:solidFill>
                  <a:schemeClr val="lt1"/>
                </a:solidFill>
                <a:latin typeface="Fredoka One"/>
                <a:ea typeface="Fredoka One"/>
                <a:cs typeface="Fredoka One"/>
                <a:sym typeface="Fredoka One"/>
              </a:defRPr>
            </a:lvl8pPr>
            <a:lvl9pPr lvl="8" rtl="0">
              <a:lnSpc>
                <a:spcPct val="90000"/>
              </a:lnSpc>
              <a:spcBef>
                <a:spcPts val="0"/>
              </a:spcBef>
              <a:spcAft>
                <a:spcPts val="0"/>
              </a:spcAft>
              <a:buClr>
                <a:schemeClr val="lt1"/>
              </a:buClr>
              <a:buSzPts val="4800"/>
              <a:buFont typeface="Fredoka One"/>
              <a:buNone/>
              <a:defRPr sz="4800">
                <a:solidFill>
                  <a:schemeClr val="lt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3363425" y="2236050"/>
            <a:ext cx="5334600" cy="1893600"/>
          </a:xfrm>
          <a:prstGeom prst="rect">
            <a:avLst/>
          </a:prstGeom>
          <a:noFill/>
          <a:ln>
            <a:noFill/>
          </a:ln>
        </p:spPr>
        <p:txBody>
          <a:bodyPr spcFirstLastPara="1" wrap="square" lIns="0" tIns="0" rIns="0" bIns="0" anchor="t" anchorCtr="0">
            <a:noAutofit/>
          </a:bodyPr>
          <a:lstStyle>
            <a:lvl1pPr marL="457200" lvl="0" indent="-342900" rtl="0">
              <a:lnSpc>
                <a:spcPct val="115000"/>
              </a:lnSpc>
              <a:spcBef>
                <a:spcPts val="0"/>
              </a:spcBef>
              <a:spcAft>
                <a:spcPts val="0"/>
              </a:spcAft>
              <a:buClr>
                <a:schemeClr val="accent1"/>
              </a:buClr>
              <a:buSzPts val="1800"/>
              <a:buFont typeface="Nunito"/>
              <a:buChar char="●"/>
              <a:defRPr sz="1800">
                <a:solidFill>
                  <a:schemeClr val="dk1"/>
                </a:solidFill>
                <a:latin typeface="Nunito"/>
                <a:ea typeface="Nunito"/>
                <a:cs typeface="Nunito"/>
                <a:sym typeface="Nunito"/>
              </a:defRPr>
            </a:lvl1pPr>
            <a:lvl2pPr marL="914400" lvl="1" indent="-342900" rtl="0">
              <a:lnSpc>
                <a:spcPct val="115000"/>
              </a:lnSpc>
              <a:spcBef>
                <a:spcPts val="800"/>
              </a:spcBef>
              <a:spcAft>
                <a:spcPts val="0"/>
              </a:spcAft>
              <a:buClr>
                <a:schemeClr val="accent1"/>
              </a:buClr>
              <a:buSzPts val="1800"/>
              <a:buFont typeface="Nunito"/>
              <a:buChar char="○"/>
              <a:defRPr sz="1800">
                <a:solidFill>
                  <a:schemeClr val="dk1"/>
                </a:solidFill>
                <a:latin typeface="Nunito"/>
                <a:ea typeface="Nunito"/>
                <a:cs typeface="Nunito"/>
                <a:sym typeface="Nunito"/>
              </a:defRPr>
            </a:lvl2pPr>
            <a:lvl3pPr marL="1371600" lvl="2" indent="-342900" rtl="0">
              <a:lnSpc>
                <a:spcPct val="115000"/>
              </a:lnSpc>
              <a:spcBef>
                <a:spcPts val="800"/>
              </a:spcBef>
              <a:spcAft>
                <a:spcPts val="0"/>
              </a:spcAft>
              <a:buClr>
                <a:schemeClr val="accent1"/>
              </a:buClr>
              <a:buSzPts val="1800"/>
              <a:buFont typeface="Nunito"/>
              <a:buChar char="■"/>
              <a:defRPr sz="1800">
                <a:solidFill>
                  <a:schemeClr val="dk1"/>
                </a:solidFill>
                <a:latin typeface="Nunito"/>
                <a:ea typeface="Nunito"/>
                <a:cs typeface="Nunito"/>
                <a:sym typeface="Nunito"/>
              </a:defRPr>
            </a:lvl3pPr>
            <a:lvl4pPr marL="1828800" lvl="3" indent="-342900" rtl="0">
              <a:lnSpc>
                <a:spcPct val="115000"/>
              </a:lnSpc>
              <a:spcBef>
                <a:spcPts val="800"/>
              </a:spcBef>
              <a:spcAft>
                <a:spcPts val="0"/>
              </a:spcAft>
              <a:buClr>
                <a:schemeClr val="dk1"/>
              </a:buClr>
              <a:buSzPts val="1800"/>
              <a:buFont typeface="Nunito"/>
              <a:buChar char="●"/>
              <a:defRPr sz="1800">
                <a:solidFill>
                  <a:schemeClr val="dk1"/>
                </a:solidFill>
                <a:latin typeface="Nunito"/>
                <a:ea typeface="Nunito"/>
                <a:cs typeface="Nunito"/>
                <a:sym typeface="Nunito"/>
              </a:defRPr>
            </a:lvl4pPr>
            <a:lvl5pPr marL="2286000" lvl="4" indent="-342900" rtl="0">
              <a:lnSpc>
                <a:spcPct val="115000"/>
              </a:lnSpc>
              <a:spcBef>
                <a:spcPts val="800"/>
              </a:spcBef>
              <a:spcAft>
                <a:spcPts val="0"/>
              </a:spcAft>
              <a:buClr>
                <a:schemeClr val="dk1"/>
              </a:buClr>
              <a:buSzPts val="1800"/>
              <a:buFont typeface="Nunito"/>
              <a:buChar char="○"/>
              <a:defRPr sz="1800">
                <a:solidFill>
                  <a:schemeClr val="dk1"/>
                </a:solidFill>
                <a:latin typeface="Nunito"/>
                <a:ea typeface="Nunito"/>
                <a:cs typeface="Nunito"/>
                <a:sym typeface="Nunito"/>
              </a:defRPr>
            </a:lvl5pPr>
            <a:lvl6pPr marL="2743200" lvl="5" indent="-342900" rtl="0">
              <a:lnSpc>
                <a:spcPct val="115000"/>
              </a:lnSpc>
              <a:spcBef>
                <a:spcPts val="800"/>
              </a:spcBef>
              <a:spcAft>
                <a:spcPts val="0"/>
              </a:spcAft>
              <a:buClr>
                <a:schemeClr val="dk1"/>
              </a:buClr>
              <a:buSzPts val="1800"/>
              <a:buFont typeface="Nunito"/>
              <a:buChar char="■"/>
              <a:defRPr sz="1800">
                <a:solidFill>
                  <a:schemeClr val="dk1"/>
                </a:solidFill>
                <a:latin typeface="Nunito"/>
                <a:ea typeface="Nunito"/>
                <a:cs typeface="Nunito"/>
                <a:sym typeface="Nunito"/>
              </a:defRPr>
            </a:lvl6pPr>
            <a:lvl7pPr marL="3200400" lvl="6" indent="-342900" rtl="0">
              <a:lnSpc>
                <a:spcPct val="115000"/>
              </a:lnSpc>
              <a:spcBef>
                <a:spcPts val="800"/>
              </a:spcBef>
              <a:spcAft>
                <a:spcPts val="0"/>
              </a:spcAft>
              <a:buClr>
                <a:schemeClr val="dk1"/>
              </a:buClr>
              <a:buSzPts val="1800"/>
              <a:buFont typeface="Nunito"/>
              <a:buChar char="●"/>
              <a:defRPr sz="1800">
                <a:solidFill>
                  <a:schemeClr val="dk1"/>
                </a:solidFill>
                <a:latin typeface="Nunito"/>
                <a:ea typeface="Nunito"/>
                <a:cs typeface="Nunito"/>
                <a:sym typeface="Nunito"/>
              </a:defRPr>
            </a:lvl7pPr>
            <a:lvl8pPr marL="3657600" lvl="7" indent="-342900" rtl="0">
              <a:lnSpc>
                <a:spcPct val="115000"/>
              </a:lnSpc>
              <a:spcBef>
                <a:spcPts val="800"/>
              </a:spcBef>
              <a:spcAft>
                <a:spcPts val="0"/>
              </a:spcAft>
              <a:buClr>
                <a:schemeClr val="dk1"/>
              </a:buClr>
              <a:buSzPts val="1800"/>
              <a:buFont typeface="Nunito"/>
              <a:buChar char="○"/>
              <a:defRPr sz="1800">
                <a:solidFill>
                  <a:schemeClr val="dk1"/>
                </a:solidFill>
                <a:latin typeface="Nunito"/>
                <a:ea typeface="Nunito"/>
                <a:cs typeface="Nunito"/>
                <a:sym typeface="Nunito"/>
              </a:defRPr>
            </a:lvl8pPr>
            <a:lvl9pPr marL="4114800" lvl="8" indent="-342900" rtl="0">
              <a:lnSpc>
                <a:spcPct val="115000"/>
              </a:lnSpc>
              <a:spcBef>
                <a:spcPts val="800"/>
              </a:spcBef>
              <a:spcAft>
                <a:spcPts val="800"/>
              </a:spcAft>
              <a:buClr>
                <a:schemeClr val="dk1"/>
              </a:buClr>
              <a:buSzPts val="1800"/>
              <a:buFont typeface="Nunito"/>
              <a:buChar char="■"/>
              <a:defRPr sz="1800">
                <a:solidFill>
                  <a:schemeClr val="dk1"/>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lt1"/>
                </a:solidFill>
                <a:latin typeface="Fredoka One"/>
                <a:ea typeface="Fredoka One"/>
                <a:cs typeface="Fredoka One"/>
                <a:sym typeface="Fredoka One"/>
              </a:defRPr>
            </a:lvl1pPr>
            <a:lvl2pPr lvl="1" algn="r" rtl="0">
              <a:buNone/>
              <a:defRPr sz="1300">
                <a:solidFill>
                  <a:schemeClr val="lt1"/>
                </a:solidFill>
                <a:latin typeface="Fredoka One"/>
                <a:ea typeface="Fredoka One"/>
                <a:cs typeface="Fredoka One"/>
                <a:sym typeface="Fredoka One"/>
              </a:defRPr>
            </a:lvl2pPr>
            <a:lvl3pPr lvl="2" algn="r" rtl="0">
              <a:buNone/>
              <a:defRPr sz="1300">
                <a:solidFill>
                  <a:schemeClr val="lt1"/>
                </a:solidFill>
                <a:latin typeface="Fredoka One"/>
                <a:ea typeface="Fredoka One"/>
                <a:cs typeface="Fredoka One"/>
                <a:sym typeface="Fredoka One"/>
              </a:defRPr>
            </a:lvl3pPr>
            <a:lvl4pPr lvl="3" algn="r" rtl="0">
              <a:buNone/>
              <a:defRPr sz="1300">
                <a:solidFill>
                  <a:schemeClr val="lt1"/>
                </a:solidFill>
                <a:latin typeface="Fredoka One"/>
                <a:ea typeface="Fredoka One"/>
                <a:cs typeface="Fredoka One"/>
                <a:sym typeface="Fredoka One"/>
              </a:defRPr>
            </a:lvl4pPr>
            <a:lvl5pPr lvl="4" algn="r" rtl="0">
              <a:buNone/>
              <a:defRPr sz="1300">
                <a:solidFill>
                  <a:schemeClr val="lt1"/>
                </a:solidFill>
                <a:latin typeface="Fredoka One"/>
                <a:ea typeface="Fredoka One"/>
                <a:cs typeface="Fredoka One"/>
                <a:sym typeface="Fredoka One"/>
              </a:defRPr>
            </a:lvl5pPr>
            <a:lvl6pPr lvl="5" algn="r" rtl="0">
              <a:buNone/>
              <a:defRPr sz="1300">
                <a:solidFill>
                  <a:schemeClr val="lt1"/>
                </a:solidFill>
                <a:latin typeface="Fredoka One"/>
                <a:ea typeface="Fredoka One"/>
                <a:cs typeface="Fredoka One"/>
                <a:sym typeface="Fredoka One"/>
              </a:defRPr>
            </a:lvl6pPr>
            <a:lvl7pPr lvl="6" algn="r" rtl="0">
              <a:buNone/>
              <a:defRPr sz="1300">
                <a:solidFill>
                  <a:schemeClr val="lt1"/>
                </a:solidFill>
                <a:latin typeface="Fredoka One"/>
                <a:ea typeface="Fredoka One"/>
                <a:cs typeface="Fredoka One"/>
                <a:sym typeface="Fredoka One"/>
              </a:defRPr>
            </a:lvl7pPr>
            <a:lvl8pPr lvl="7" algn="r" rtl="0">
              <a:buNone/>
              <a:defRPr sz="1300">
                <a:solidFill>
                  <a:schemeClr val="lt1"/>
                </a:solidFill>
                <a:latin typeface="Fredoka One"/>
                <a:ea typeface="Fredoka One"/>
                <a:cs typeface="Fredoka One"/>
                <a:sym typeface="Fredoka One"/>
              </a:defRPr>
            </a:lvl8pPr>
            <a:lvl9pPr lvl="8" algn="r" rtl="0">
              <a:buNone/>
              <a:defRPr sz="1300">
                <a:solidFill>
                  <a:schemeClr val="lt1"/>
                </a:solidFill>
                <a:latin typeface="Fredoka One"/>
                <a:ea typeface="Fredoka One"/>
                <a:cs typeface="Fredoka One"/>
                <a:sym typeface="Fredoka On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1"/>
          <p:cNvSpPr txBox="1">
            <a:spLocks noGrp="1"/>
          </p:cNvSpPr>
          <p:nvPr>
            <p:ph type="ctrTitle"/>
          </p:nvPr>
        </p:nvSpPr>
        <p:spPr>
          <a:xfrm>
            <a:off x="2651052" y="1991824"/>
            <a:ext cx="6492948" cy="1219209"/>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000" dirty="0"/>
              <a:t>Real Time Object Detection and Counting</a:t>
            </a:r>
            <a:endParaRPr sz="4000" dirty="0"/>
          </a:p>
        </p:txBody>
      </p:sp>
      <p:sp>
        <p:nvSpPr>
          <p:cNvPr id="2" name="TextBox 1">
            <a:extLst>
              <a:ext uri="{FF2B5EF4-FFF2-40B4-BE49-F238E27FC236}">
                <a16:creationId xmlns:a16="http://schemas.microsoft.com/office/drawing/2014/main" id="{8EF98222-C63D-4ACB-B581-F9A8C0A8EC3E}"/>
              </a:ext>
            </a:extLst>
          </p:cNvPr>
          <p:cNvSpPr txBox="1"/>
          <p:nvPr/>
        </p:nvSpPr>
        <p:spPr>
          <a:xfrm>
            <a:off x="6492948" y="4558725"/>
            <a:ext cx="2778642" cy="584775"/>
          </a:xfrm>
          <a:prstGeom prst="rect">
            <a:avLst/>
          </a:prstGeom>
          <a:noFill/>
        </p:spPr>
        <p:txBody>
          <a:bodyPr wrap="square" rtlCol="0">
            <a:spAutoFit/>
          </a:bodyPr>
          <a:lstStyle/>
          <a:p>
            <a:r>
              <a:rPr lang="en-IN" sz="1600" dirty="0">
                <a:solidFill>
                  <a:schemeClr val="lt1"/>
                </a:solidFill>
                <a:latin typeface="Fredoka One"/>
                <a:sym typeface="Fredoka One"/>
              </a:rPr>
              <a:t>Prepared by : </a:t>
            </a:r>
            <a:r>
              <a:rPr lang="en-IN" sz="1600" dirty="0" err="1">
                <a:solidFill>
                  <a:schemeClr val="lt1"/>
                </a:solidFill>
                <a:latin typeface="Fredoka One"/>
                <a:sym typeface="Fredoka One"/>
              </a:rPr>
              <a:t>Virag</a:t>
            </a:r>
            <a:r>
              <a:rPr lang="en-IN" sz="1600" dirty="0">
                <a:solidFill>
                  <a:schemeClr val="lt1"/>
                </a:solidFill>
                <a:latin typeface="Fredoka One"/>
                <a:sym typeface="Fredoka One"/>
              </a:rPr>
              <a:t> Patel</a:t>
            </a:r>
          </a:p>
          <a:p>
            <a:r>
              <a:rPr lang="en-IN" sz="1600" dirty="0">
                <a:solidFill>
                  <a:schemeClr val="lt1"/>
                </a:solidFill>
                <a:latin typeface="Fredoka One"/>
                <a:sym typeface="Fredoka One"/>
              </a:rPr>
              <a:t>ID                     : 19IT114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a:spLocks noGrp="1"/>
          </p:cNvSpPr>
          <p:nvPr>
            <p:ph type="title"/>
          </p:nvPr>
        </p:nvSpPr>
        <p:spPr>
          <a:xfrm>
            <a:off x="3113250" y="1345638"/>
            <a:ext cx="5584775" cy="692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Main Steps</a:t>
            </a:r>
            <a:endParaRPr dirty="0"/>
          </a:p>
        </p:txBody>
      </p:sp>
      <p:sp>
        <p:nvSpPr>
          <p:cNvPr id="125" name="Google Shape;125;p19"/>
          <p:cNvSpPr txBox="1">
            <a:spLocks noGrp="1"/>
          </p:cNvSpPr>
          <p:nvPr>
            <p:ph type="body" idx="1"/>
          </p:nvPr>
        </p:nvSpPr>
        <p:spPr>
          <a:xfrm>
            <a:off x="3113250" y="2232174"/>
            <a:ext cx="1662000" cy="1893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b="1" dirty="0"/>
              <a:t>Object Detection</a:t>
            </a:r>
            <a:endParaRPr b="1" dirty="0"/>
          </a:p>
          <a:p>
            <a:pPr marL="0" lvl="0" indent="0" algn="just" rtl="0">
              <a:spcBef>
                <a:spcPts val="800"/>
              </a:spcBef>
              <a:spcAft>
                <a:spcPts val="800"/>
              </a:spcAft>
              <a:buNone/>
            </a:pPr>
            <a:r>
              <a:rPr lang="en-US" dirty="0"/>
              <a:t>Object detection is the detection on every single frame and frame after frame.</a:t>
            </a:r>
            <a:r>
              <a:rPr lang="en" dirty="0"/>
              <a:t>.</a:t>
            </a:r>
            <a:endParaRPr dirty="0"/>
          </a:p>
        </p:txBody>
      </p:sp>
      <p:sp>
        <p:nvSpPr>
          <p:cNvPr id="126" name="Google Shape;126;p19"/>
          <p:cNvSpPr txBox="1">
            <a:spLocks noGrp="1"/>
          </p:cNvSpPr>
          <p:nvPr>
            <p:ph type="body" idx="2"/>
          </p:nvPr>
        </p:nvSpPr>
        <p:spPr>
          <a:xfrm>
            <a:off x="5074663" y="2232174"/>
            <a:ext cx="1662000" cy="1893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t>Object Tracking</a:t>
            </a:r>
            <a:endParaRPr b="1" dirty="0"/>
          </a:p>
          <a:p>
            <a:pPr marL="0" lvl="0" indent="0" algn="just" rtl="0">
              <a:spcBef>
                <a:spcPts val="800"/>
              </a:spcBef>
              <a:spcAft>
                <a:spcPts val="800"/>
              </a:spcAft>
              <a:buNone/>
            </a:pPr>
            <a:r>
              <a:rPr lang="en-US" dirty="0"/>
              <a:t>Object tracking does frame-by-frame tracking but keeps the history of where the object is at a time after time</a:t>
            </a:r>
            <a:endParaRPr dirty="0"/>
          </a:p>
        </p:txBody>
      </p:sp>
      <p:sp>
        <p:nvSpPr>
          <p:cNvPr id="127" name="Google Shape;127;p19"/>
          <p:cNvSpPr txBox="1">
            <a:spLocks noGrp="1"/>
          </p:cNvSpPr>
          <p:nvPr>
            <p:ph type="body" idx="3"/>
          </p:nvPr>
        </p:nvSpPr>
        <p:spPr>
          <a:xfrm>
            <a:off x="7036076" y="2236050"/>
            <a:ext cx="1662000" cy="1893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b="1" dirty="0"/>
              <a:t>Marking Object on the video Frame</a:t>
            </a:r>
            <a:endParaRPr b="1" dirty="0"/>
          </a:p>
          <a:p>
            <a:pPr marL="0" lvl="0" indent="0" algn="just" rtl="0">
              <a:spcBef>
                <a:spcPts val="800"/>
              </a:spcBef>
              <a:spcAft>
                <a:spcPts val="0"/>
              </a:spcAft>
              <a:buNone/>
            </a:pPr>
            <a:r>
              <a:rPr lang="en-IN" dirty="0"/>
              <a:t>A 2-D shape is drawn around the Detected Object</a:t>
            </a:r>
            <a:endParaRPr dirty="0"/>
          </a:p>
          <a:p>
            <a:pPr marL="0" lvl="0" indent="0" algn="l" rtl="0">
              <a:spcBef>
                <a:spcPts val="800"/>
              </a:spcBef>
              <a:spcAft>
                <a:spcPts val="800"/>
              </a:spcAft>
              <a:buNone/>
            </a:pPr>
            <a:endParaRPr dirty="0"/>
          </a:p>
        </p:txBody>
      </p:sp>
      <p:sp>
        <p:nvSpPr>
          <p:cNvPr id="128" name="Google Shape;128;p1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3"/>
            </a:gs>
            <a:gs pos="100000">
              <a:schemeClr val="accent4"/>
            </a:gs>
          </a:gsLst>
          <a:path path="circle">
            <a:fillToRect l="100000" t="100000"/>
          </a:path>
          <a:tileRect r="-100000" b="-100000"/>
        </a:gradFill>
        <a:effectLst/>
      </p:bgPr>
    </p:bg>
    <p:spTree>
      <p:nvGrpSpPr>
        <p:cNvPr id="1" name="Shape 132"/>
        <p:cNvGrpSpPr/>
        <p:nvPr/>
      </p:nvGrpSpPr>
      <p:grpSpPr>
        <a:xfrm>
          <a:off x="0" y="0"/>
          <a:ext cx="0" cy="0"/>
          <a:chOff x="0" y="0"/>
          <a:chExt cx="0" cy="0"/>
        </a:xfrm>
      </p:grpSpPr>
      <p:sp>
        <p:nvSpPr>
          <p:cNvPr id="133" name="Google Shape;133;p20"/>
          <p:cNvSpPr txBox="1">
            <a:spLocks noGrp="1"/>
          </p:cNvSpPr>
          <p:nvPr>
            <p:ph type="title"/>
          </p:nvPr>
        </p:nvSpPr>
        <p:spPr>
          <a:xfrm>
            <a:off x="3970534" y="1960451"/>
            <a:ext cx="4784400" cy="1222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4300" dirty="0"/>
              <a:t>Flow-Chart of the Algorithm</a:t>
            </a:r>
            <a:endParaRPr sz="4300" dirty="0"/>
          </a:p>
        </p:txBody>
      </p:sp>
      <p:sp>
        <p:nvSpPr>
          <p:cNvPr id="134" name="Google Shape;134;p20"/>
          <p:cNvSpPr txBox="1">
            <a:spLocks noGrp="1"/>
          </p:cNvSpPr>
          <p:nvPr>
            <p:ph type="body" idx="1"/>
          </p:nvPr>
        </p:nvSpPr>
        <p:spPr>
          <a:xfrm>
            <a:off x="3970534" y="3549042"/>
            <a:ext cx="4784400" cy="10215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endParaRPr dirty="0">
              <a:solidFill>
                <a:schemeClr val="lt1"/>
              </a:solidFill>
            </a:endParaRPr>
          </a:p>
        </p:txBody>
      </p:sp>
      <p:sp>
        <p:nvSpPr>
          <p:cNvPr id="136" name="Google Shape;136;p2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5" name="Picture 4">
            <a:extLst>
              <a:ext uri="{FF2B5EF4-FFF2-40B4-BE49-F238E27FC236}">
                <a16:creationId xmlns:a16="http://schemas.microsoft.com/office/drawing/2014/main" id="{893B6B76-A23A-4D10-809A-E7279172B7B5}"/>
              </a:ext>
            </a:extLst>
          </p:cNvPr>
          <p:cNvPicPr>
            <a:picLocks noChangeAspect="1"/>
          </p:cNvPicPr>
          <p:nvPr/>
        </p:nvPicPr>
        <p:blipFill>
          <a:blip r:embed="rId3"/>
          <a:stretch>
            <a:fillRect/>
          </a:stretch>
        </p:blipFill>
        <p:spPr>
          <a:xfrm>
            <a:off x="0" y="-49"/>
            <a:ext cx="3600893" cy="51435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5"/>
          <p:cNvSpPr txBox="1">
            <a:spLocks noGrp="1"/>
          </p:cNvSpPr>
          <p:nvPr>
            <p:ph type="ctrTitle" idx="4294967295"/>
          </p:nvPr>
        </p:nvSpPr>
        <p:spPr>
          <a:xfrm>
            <a:off x="3310100" y="2017150"/>
            <a:ext cx="52506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8000" dirty="0"/>
              <a:t>OUTPUT</a:t>
            </a:r>
            <a:endParaRPr sz="8000" dirty="0"/>
          </a:p>
        </p:txBody>
      </p:sp>
      <p:sp>
        <p:nvSpPr>
          <p:cNvPr id="189" name="Google Shape;189;p25"/>
          <p:cNvSpPr txBox="1">
            <a:spLocks noGrp="1"/>
          </p:cNvSpPr>
          <p:nvPr>
            <p:ph type="subTitle" idx="4294967295"/>
          </p:nvPr>
        </p:nvSpPr>
        <p:spPr>
          <a:xfrm>
            <a:off x="3731740" y="3794950"/>
            <a:ext cx="5250600" cy="3369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endParaRPr dirty="0">
              <a:solidFill>
                <a:schemeClr val="accent1"/>
              </a:solidFill>
            </a:endParaRPr>
          </a:p>
        </p:txBody>
      </p:sp>
      <p:sp>
        <p:nvSpPr>
          <p:cNvPr id="190" name="Google Shape;190;p2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pic>
        <p:nvPicPr>
          <p:cNvPr id="191" name="Google Shape;191;p25"/>
          <p:cNvPicPr preferRelativeResize="0"/>
          <p:nvPr/>
        </p:nvPicPr>
        <p:blipFill rotWithShape="1">
          <a:blip r:embed="rId3">
            <a:alphaModFix/>
          </a:blip>
          <a:srcRect l="14524" r="-515"/>
          <a:stretch/>
        </p:blipFill>
        <p:spPr>
          <a:xfrm>
            <a:off x="0" y="645375"/>
            <a:ext cx="3087949" cy="38527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13</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IN" sz="4000" dirty="0">
                <a:solidFill>
                  <a:schemeClr val="accent5"/>
                </a:solidFill>
                <a:latin typeface="Fredoka One"/>
                <a:ea typeface="Fredoka One"/>
                <a:cs typeface="Fredoka One"/>
                <a:sym typeface="Fredoka One"/>
              </a:rPr>
              <a:t>Applying Mask</a:t>
            </a:r>
            <a:endParaRPr sz="4000" dirty="0">
              <a:solidFill>
                <a:schemeClr val="accent5"/>
              </a:solidFill>
              <a:latin typeface="Fredoka One"/>
              <a:ea typeface="Fredoka One"/>
              <a:cs typeface="Fredoka One"/>
              <a:sym typeface="Fredoka One"/>
            </a:endParaRPr>
          </a:p>
        </p:txBody>
      </p:sp>
      <p:pic>
        <p:nvPicPr>
          <p:cNvPr id="6" name="Picture 5">
            <a:extLst>
              <a:ext uri="{FF2B5EF4-FFF2-40B4-BE49-F238E27FC236}">
                <a16:creationId xmlns:a16="http://schemas.microsoft.com/office/drawing/2014/main" id="{A089BF91-2DCD-4A7B-84D7-BE712EBFB2AE}"/>
              </a:ext>
            </a:extLst>
          </p:cNvPr>
          <p:cNvPicPr>
            <a:picLocks noChangeAspect="1"/>
          </p:cNvPicPr>
          <p:nvPr/>
        </p:nvPicPr>
        <p:blipFill rotWithShape="1">
          <a:blip r:embed="rId3"/>
          <a:srcRect/>
          <a:stretch/>
        </p:blipFill>
        <p:spPr>
          <a:xfrm>
            <a:off x="1089931" y="1367205"/>
            <a:ext cx="3532869" cy="2270075"/>
          </a:xfrm>
          <a:prstGeom prst="rect">
            <a:avLst/>
          </a:prstGeom>
        </p:spPr>
      </p:pic>
    </p:spTree>
    <p:extLst>
      <p:ext uri="{BB962C8B-B14F-4D97-AF65-F5344CB8AC3E}">
        <p14:creationId xmlns:p14="http://schemas.microsoft.com/office/powerpoint/2010/main" val="36897979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14</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IN" sz="3200" dirty="0">
                <a:solidFill>
                  <a:schemeClr val="accent5"/>
                </a:solidFill>
                <a:latin typeface="Fredoka One"/>
                <a:ea typeface="Fredoka One"/>
                <a:cs typeface="Fredoka One"/>
                <a:sym typeface="Fredoka One"/>
              </a:rPr>
              <a:t>Drawing Contours around the necessary Objects</a:t>
            </a:r>
            <a:endParaRPr sz="3200" dirty="0">
              <a:solidFill>
                <a:schemeClr val="accent5"/>
              </a:solidFill>
              <a:latin typeface="Fredoka One"/>
              <a:ea typeface="Fredoka One"/>
              <a:cs typeface="Fredoka One"/>
              <a:sym typeface="Fredoka One"/>
            </a:endParaRPr>
          </a:p>
        </p:txBody>
      </p:sp>
      <p:pic>
        <p:nvPicPr>
          <p:cNvPr id="3" name="Picture 2">
            <a:extLst>
              <a:ext uri="{FF2B5EF4-FFF2-40B4-BE49-F238E27FC236}">
                <a16:creationId xmlns:a16="http://schemas.microsoft.com/office/drawing/2014/main" id="{2F66DB4C-8FCF-4B2C-B6EA-B0BC41FDB051}"/>
              </a:ext>
            </a:extLst>
          </p:cNvPr>
          <p:cNvPicPr>
            <a:picLocks noChangeAspect="1"/>
          </p:cNvPicPr>
          <p:nvPr/>
        </p:nvPicPr>
        <p:blipFill rotWithShape="1">
          <a:blip r:embed="rId3"/>
          <a:srcRect t="4216"/>
          <a:stretch/>
        </p:blipFill>
        <p:spPr>
          <a:xfrm>
            <a:off x="1080535" y="1367205"/>
            <a:ext cx="3540271" cy="2276218"/>
          </a:xfrm>
          <a:prstGeom prst="rect">
            <a:avLst/>
          </a:prstGeom>
        </p:spPr>
      </p:pic>
    </p:spTree>
    <p:extLst>
      <p:ext uri="{BB962C8B-B14F-4D97-AF65-F5344CB8AC3E}">
        <p14:creationId xmlns:p14="http://schemas.microsoft.com/office/powerpoint/2010/main" val="7776600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15</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IN" sz="3200" dirty="0">
                <a:solidFill>
                  <a:schemeClr val="accent5"/>
                </a:solidFill>
                <a:latin typeface="Fredoka One"/>
                <a:ea typeface="Fredoka One"/>
                <a:cs typeface="Fredoka One"/>
                <a:sym typeface="Fredoka One"/>
              </a:rPr>
              <a:t>Drawing Contours around the Objects with a large area (removing Noise).</a:t>
            </a:r>
            <a:endParaRPr sz="3200" dirty="0">
              <a:solidFill>
                <a:schemeClr val="accent5"/>
              </a:solidFill>
              <a:latin typeface="Fredoka One"/>
              <a:ea typeface="Fredoka One"/>
              <a:cs typeface="Fredoka One"/>
              <a:sym typeface="Fredoka One"/>
            </a:endParaRPr>
          </a:p>
        </p:txBody>
      </p:sp>
      <p:pic>
        <p:nvPicPr>
          <p:cNvPr id="4" name="Picture 3">
            <a:extLst>
              <a:ext uri="{FF2B5EF4-FFF2-40B4-BE49-F238E27FC236}">
                <a16:creationId xmlns:a16="http://schemas.microsoft.com/office/drawing/2014/main" id="{9B032DD1-23CD-42FB-A69B-49E750DA0F34}"/>
              </a:ext>
            </a:extLst>
          </p:cNvPr>
          <p:cNvPicPr>
            <a:picLocks noChangeAspect="1"/>
          </p:cNvPicPr>
          <p:nvPr/>
        </p:nvPicPr>
        <p:blipFill rotWithShape="1">
          <a:blip r:embed="rId3"/>
          <a:srcRect t="5692"/>
          <a:stretch/>
        </p:blipFill>
        <p:spPr>
          <a:xfrm>
            <a:off x="1095693" y="1367205"/>
            <a:ext cx="3525926" cy="2262042"/>
          </a:xfrm>
          <a:prstGeom prst="rect">
            <a:avLst/>
          </a:prstGeom>
        </p:spPr>
      </p:pic>
    </p:spTree>
    <p:extLst>
      <p:ext uri="{BB962C8B-B14F-4D97-AF65-F5344CB8AC3E}">
        <p14:creationId xmlns:p14="http://schemas.microsoft.com/office/powerpoint/2010/main" val="34550199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16</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IN" sz="3200" dirty="0">
                <a:solidFill>
                  <a:schemeClr val="accent5"/>
                </a:solidFill>
                <a:latin typeface="Fredoka One"/>
                <a:ea typeface="Fredoka One"/>
                <a:cs typeface="Fredoka One"/>
                <a:sym typeface="Fredoka One"/>
              </a:rPr>
              <a:t>Extracting Region of Interest (ROI) and applying mask on it.</a:t>
            </a:r>
          </a:p>
        </p:txBody>
      </p:sp>
      <p:pic>
        <p:nvPicPr>
          <p:cNvPr id="3" name="Picture 2">
            <a:extLst>
              <a:ext uri="{FF2B5EF4-FFF2-40B4-BE49-F238E27FC236}">
                <a16:creationId xmlns:a16="http://schemas.microsoft.com/office/drawing/2014/main" id="{3287BA29-5BB4-49C0-ACA9-402358AE5AF6}"/>
              </a:ext>
            </a:extLst>
          </p:cNvPr>
          <p:cNvPicPr>
            <a:picLocks noChangeAspect="1"/>
          </p:cNvPicPr>
          <p:nvPr/>
        </p:nvPicPr>
        <p:blipFill>
          <a:blip r:embed="rId3"/>
          <a:stretch>
            <a:fillRect/>
          </a:stretch>
        </p:blipFill>
        <p:spPr>
          <a:xfrm>
            <a:off x="1089210" y="1724794"/>
            <a:ext cx="3546585" cy="1691376"/>
          </a:xfrm>
          <a:prstGeom prst="rect">
            <a:avLst/>
          </a:prstGeom>
        </p:spPr>
      </p:pic>
    </p:spTree>
    <p:extLst>
      <p:ext uri="{BB962C8B-B14F-4D97-AF65-F5344CB8AC3E}">
        <p14:creationId xmlns:p14="http://schemas.microsoft.com/office/powerpoint/2010/main" val="38984127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17</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IN" sz="3200" dirty="0">
                <a:solidFill>
                  <a:schemeClr val="accent5"/>
                </a:solidFill>
                <a:latin typeface="Fredoka One"/>
                <a:ea typeface="Fredoka One"/>
                <a:cs typeface="Fredoka One"/>
                <a:sym typeface="Fredoka One"/>
              </a:rPr>
              <a:t>Drawing Contours around the necessary Objects</a:t>
            </a:r>
            <a:endParaRPr sz="3200" dirty="0">
              <a:solidFill>
                <a:schemeClr val="accent5"/>
              </a:solidFill>
              <a:latin typeface="Fredoka One"/>
              <a:ea typeface="Fredoka One"/>
              <a:cs typeface="Fredoka One"/>
              <a:sym typeface="Fredoka One"/>
            </a:endParaRPr>
          </a:p>
        </p:txBody>
      </p:sp>
      <p:pic>
        <p:nvPicPr>
          <p:cNvPr id="3" name="Picture 2">
            <a:extLst>
              <a:ext uri="{FF2B5EF4-FFF2-40B4-BE49-F238E27FC236}">
                <a16:creationId xmlns:a16="http://schemas.microsoft.com/office/drawing/2014/main" id="{B8FAE0F6-ED8E-4D9F-97B7-06888DC99ADE}"/>
              </a:ext>
            </a:extLst>
          </p:cNvPr>
          <p:cNvPicPr>
            <a:picLocks noChangeAspect="1"/>
          </p:cNvPicPr>
          <p:nvPr/>
        </p:nvPicPr>
        <p:blipFill>
          <a:blip r:embed="rId3"/>
          <a:stretch>
            <a:fillRect/>
          </a:stretch>
        </p:blipFill>
        <p:spPr>
          <a:xfrm>
            <a:off x="1082413" y="1830326"/>
            <a:ext cx="3536515" cy="1363774"/>
          </a:xfrm>
          <a:prstGeom prst="rect">
            <a:avLst/>
          </a:prstGeom>
        </p:spPr>
      </p:pic>
    </p:spTree>
    <p:extLst>
      <p:ext uri="{BB962C8B-B14F-4D97-AF65-F5344CB8AC3E}">
        <p14:creationId xmlns:p14="http://schemas.microsoft.com/office/powerpoint/2010/main" val="17727588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18</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IN" sz="3200" dirty="0">
                <a:solidFill>
                  <a:schemeClr val="accent5"/>
                </a:solidFill>
                <a:latin typeface="Fredoka One"/>
                <a:ea typeface="Fredoka One"/>
                <a:cs typeface="Fredoka One"/>
                <a:sym typeface="Fredoka One"/>
              </a:rPr>
              <a:t>Restricting the detection in ROI in actual Video frame.</a:t>
            </a:r>
          </a:p>
        </p:txBody>
      </p:sp>
      <p:pic>
        <p:nvPicPr>
          <p:cNvPr id="4" name="Picture 3">
            <a:extLst>
              <a:ext uri="{FF2B5EF4-FFF2-40B4-BE49-F238E27FC236}">
                <a16:creationId xmlns:a16="http://schemas.microsoft.com/office/drawing/2014/main" id="{C260AACD-620E-4E7B-A3CB-B792AF592AFA}"/>
              </a:ext>
            </a:extLst>
          </p:cNvPr>
          <p:cNvPicPr>
            <a:picLocks noChangeAspect="1"/>
          </p:cNvPicPr>
          <p:nvPr/>
        </p:nvPicPr>
        <p:blipFill>
          <a:blip r:embed="rId3"/>
          <a:stretch>
            <a:fillRect/>
          </a:stretch>
        </p:blipFill>
        <p:spPr>
          <a:xfrm>
            <a:off x="1077434" y="1367205"/>
            <a:ext cx="3548280" cy="2262042"/>
          </a:xfrm>
          <a:prstGeom prst="rect">
            <a:avLst/>
          </a:prstGeom>
        </p:spPr>
      </p:pic>
    </p:spTree>
    <p:extLst>
      <p:ext uri="{BB962C8B-B14F-4D97-AF65-F5344CB8AC3E}">
        <p14:creationId xmlns:p14="http://schemas.microsoft.com/office/powerpoint/2010/main" val="15494008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19</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IN" sz="3200" dirty="0">
                <a:solidFill>
                  <a:schemeClr val="accent5"/>
                </a:solidFill>
                <a:latin typeface="Fredoka One"/>
                <a:ea typeface="Fredoka One"/>
                <a:cs typeface="Fredoka One"/>
                <a:sym typeface="Fredoka One"/>
              </a:rPr>
              <a:t>Detection includes the shadow of the Object.</a:t>
            </a:r>
          </a:p>
        </p:txBody>
      </p:sp>
      <p:pic>
        <p:nvPicPr>
          <p:cNvPr id="3" name="Picture 2">
            <a:extLst>
              <a:ext uri="{FF2B5EF4-FFF2-40B4-BE49-F238E27FC236}">
                <a16:creationId xmlns:a16="http://schemas.microsoft.com/office/drawing/2014/main" id="{E8AD5534-7F1C-4E56-AB35-6903D010517E}"/>
              </a:ext>
            </a:extLst>
          </p:cNvPr>
          <p:cNvPicPr>
            <a:picLocks noChangeAspect="1"/>
          </p:cNvPicPr>
          <p:nvPr/>
        </p:nvPicPr>
        <p:blipFill>
          <a:blip r:embed="rId3"/>
          <a:stretch>
            <a:fillRect/>
          </a:stretch>
        </p:blipFill>
        <p:spPr>
          <a:xfrm>
            <a:off x="1091673" y="1367205"/>
            <a:ext cx="3537034" cy="2269130"/>
          </a:xfrm>
          <a:prstGeom prst="rect">
            <a:avLst/>
          </a:prstGeom>
        </p:spPr>
      </p:pic>
    </p:spTree>
    <p:extLst>
      <p:ext uri="{BB962C8B-B14F-4D97-AF65-F5344CB8AC3E}">
        <p14:creationId xmlns:p14="http://schemas.microsoft.com/office/powerpoint/2010/main" val="38611784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D3D1E7"/>
            </a:gs>
            <a:gs pos="100000">
              <a:srgbClr val="9D93B1"/>
            </a:gs>
          </a:gsLst>
          <a:path path="circle">
            <a:fillToRect l="100000" t="100000"/>
          </a:path>
          <a:tileRect r="-100000" b="-100000"/>
        </a:gradFill>
        <a:effectLst/>
      </p:bgPr>
    </p:bg>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3363303" y="689146"/>
            <a:ext cx="5334600" cy="6927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4400" dirty="0"/>
              <a:t>What is OPEN-CV?</a:t>
            </a:r>
            <a:endParaRPr sz="4400" dirty="0"/>
          </a:p>
        </p:txBody>
      </p:sp>
      <p:sp>
        <p:nvSpPr>
          <p:cNvPr id="60" name="Google Shape;60;p12"/>
          <p:cNvSpPr txBox="1">
            <a:spLocks noGrp="1"/>
          </p:cNvSpPr>
          <p:nvPr>
            <p:ph type="body" idx="2"/>
          </p:nvPr>
        </p:nvSpPr>
        <p:spPr>
          <a:xfrm>
            <a:off x="9355104" y="3123925"/>
            <a:ext cx="2492400" cy="1893600"/>
          </a:xfrm>
          <a:prstGeom prst="rect">
            <a:avLst/>
          </a:prstGeom>
        </p:spPr>
        <p:txBody>
          <a:bodyPr spcFirstLastPara="1" wrap="square" lIns="0" tIns="0" rIns="0" bIns="0" anchor="t" anchorCtr="0">
            <a:noAutofit/>
          </a:bodyPr>
          <a:lstStyle/>
          <a:p>
            <a:pPr marL="0" lvl="0" indent="0" algn="l" rtl="0">
              <a:spcBef>
                <a:spcPts val="800"/>
              </a:spcBef>
              <a:spcAft>
                <a:spcPts val="800"/>
              </a:spcAft>
              <a:buClr>
                <a:schemeClr val="dk1"/>
              </a:buClr>
              <a:buSzPts val="1100"/>
              <a:buFont typeface="Arial"/>
              <a:buNone/>
            </a:pPr>
            <a:endParaRPr sz="800" b="1" dirty="0"/>
          </a:p>
        </p:txBody>
      </p:sp>
      <p:sp>
        <p:nvSpPr>
          <p:cNvPr id="61" name="Google Shape;61;p12"/>
          <p:cNvSpPr txBox="1">
            <a:spLocks noGrp="1"/>
          </p:cNvSpPr>
          <p:nvPr>
            <p:ph type="body" idx="1"/>
          </p:nvPr>
        </p:nvSpPr>
        <p:spPr>
          <a:xfrm>
            <a:off x="3363303" y="1568649"/>
            <a:ext cx="5334479" cy="2513801"/>
          </a:xfrm>
          <a:prstGeom prst="rect">
            <a:avLst/>
          </a:prstGeom>
        </p:spPr>
        <p:txBody>
          <a:bodyPr spcFirstLastPara="1" wrap="square" lIns="0" tIns="0" rIns="0" bIns="0" anchor="t" anchorCtr="0">
            <a:noAutofit/>
          </a:bodyPr>
          <a:lstStyle/>
          <a:p>
            <a:r>
              <a:rPr lang="en-US" sz="1400" b="0" i="0" dirty="0">
                <a:effectLst/>
                <a:latin typeface="Open Sans"/>
              </a:rPr>
              <a:t>OpenCV (Open Source Computer Vision Library) is an open source computer vision and machine learning software library.</a:t>
            </a:r>
          </a:p>
          <a:p>
            <a:r>
              <a:rPr lang="en-US" sz="1400" dirty="0">
                <a:latin typeface="Open Sans"/>
              </a:rPr>
              <a:t>B</a:t>
            </a:r>
            <a:r>
              <a:rPr lang="en-US" sz="1400" b="0" i="0" dirty="0">
                <a:effectLst/>
                <a:latin typeface="Open Sans"/>
              </a:rPr>
              <a:t>uilt to provide a common infrastructure for computer vision applications and to accelerate the use of machine perception in the commercial products.</a:t>
            </a:r>
            <a:endParaRPr lang="en-US" sz="1400" dirty="0">
              <a:latin typeface="Open Sans"/>
            </a:endParaRPr>
          </a:p>
          <a:p>
            <a:r>
              <a:rPr lang="en-US" sz="1400" dirty="0">
                <a:latin typeface="Open Sans"/>
              </a:rPr>
              <a:t>More than 2500 optimized algorithms</a:t>
            </a:r>
          </a:p>
          <a:p>
            <a:r>
              <a:rPr lang="en-US" sz="1400" b="0" i="0" dirty="0">
                <a:effectLst/>
                <a:latin typeface="Open Sans"/>
              </a:rPr>
              <a:t>These algorithms can be used to detect and recognize faces, identify objects, classify human actions in videos, track camera movements, track moving objects, extract 3D models of objects, produce 3D point clouds from stereo cameras, stitch images together to produce a high resolution image of an entire scene, etc. </a:t>
            </a:r>
            <a:endParaRPr lang="en-IN" sz="1400" dirty="0"/>
          </a:p>
        </p:txBody>
      </p:sp>
      <p:sp>
        <p:nvSpPr>
          <p:cNvPr id="62" name="Google Shape;62;p12"/>
          <p:cNvSpPr txBox="1">
            <a:spLocks noGrp="1"/>
          </p:cNvSpPr>
          <p:nvPr>
            <p:ph type="body" idx="2"/>
          </p:nvPr>
        </p:nvSpPr>
        <p:spPr>
          <a:xfrm>
            <a:off x="9355104" y="2317950"/>
            <a:ext cx="5334600" cy="50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sz="800" dirty="0">
              <a:solidFill>
                <a:schemeClr val="accent4"/>
              </a:solidFill>
            </a:endParaRPr>
          </a:p>
        </p:txBody>
      </p:sp>
      <p:sp>
        <p:nvSpPr>
          <p:cNvPr id="63" name="Google Shape;63;p1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20</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IN" sz="3200" dirty="0">
                <a:solidFill>
                  <a:schemeClr val="accent5"/>
                </a:solidFill>
                <a:latin typeface="Fredoka One"/>
                <a:ea typeface="Fredoka One"/>
                <a:cs typeface="Fredoka One"/>
                <a:sym typeface="Fredoka One"/>
              </a:rPr>
              <a:t>Detection does not includes the shadow of the Object.</a:t>
            </a:r>
          </a:p>
        </p:txBody>
      </p:sp>
      <p:pic>
        <p:nvPicPr>
          <p:cNvPr id="4" name="Picture 3">
            <a:extLst>
              <a:ext uri="{FF2B5EF4-FFF2-40B4-BE49-F238E27FC236}">
                <a16:creationId xmlns:a16="http://schemas.microsoft.com/office/drawing/2014/main" id="{7639EFDA-C517-4D8D-9396-800169C72CBB}"/>
              </a:ext>
            </a:extLst>
          </p:cNvPr>
          <p:cNvPicPr>
            <a:picLocks noChangeAspect="1"/>
          </p:cNvPicPr>
          <p:nvPr/>
        </p:nvPicPr>
        <p:blipFill>
          <a:blip r:embed="rId3"/>
          <a:stretch>
            <a:fillRect/>
          </a:stretch>
        </p:blipFill>
        <p:spPr>
          <a:xfrm>
            <a:off x="1095483" y="1384825"/>
            <a:ext cx="3540312" cy="2251509"/>
          </a:xfrm>
          <a:prstGeom prst="rect">
            <a:avLst/>
          </a:prstGeom>
        </p:spPr>
      </p:pic>
    </p:spTree>
    <p:extLst>
      <p:ext uri="{BB962C8B-B14F-4D97-AF65-F5344CB8AC3E}">
        <p14:creationId xmlns:p14="http://schemas.microsoft.com/office/powerpoint/2010/main" val="25820465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21</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IN" sz="3200" dirty="0">
                <a:solidFill>
                  <a:schemeClr val="accent5"/>
                </a:solidFill>
                <a:latin typeface="Fredoka One"/>
                <a:ea typeface="Fredoka One"/>
                <a:cs typeface="Fredoka One"/>
                <a:sym typeface="Fredoka One"/>
              </a:rPr>
              <a:t>Drawing a rectangle around the detected objects.</a:t>
            </a:r>
          </a:p>
        </p:txBody>
      </p:sp>
      <p:pic>
        <p:nvPicPr>
          <p:cNvPr id="3" name="Picture 2">
            <a:extLst>
              <a:ext uri="{FF2B5EF4-FFF2-40B4-BE49-F238E27FC236}">
                <a16:creationId xmlns:a16="http://schemas.microsoft.com/office/drawing/2014/main" id="{287C5F93-B3B3-4364-BA57-EB776EFA353C}"/>
              </a:ext>
            </a:extLst>
          </p:cNvPr>
          <p:cNvPicPr>
            <a:picLocks noChangeAspect="1"/>
          </p:cNvPicPr>
          <p:nvPr/>
        </p:nvPicPr>
        <p:blipFill rotWithShape="1">
          <a:blip r:embed="rId3"/>
          <a:srcRect t="6040"/>
          <a:stretch/>
        </p:blipFill>
        <p:spPr>
          <a:xfrm>
            <a:off x="1096375" y="1367205"/>
            <a:ext cx="3539419" cy="2269130"/>
          </a:xfrm>
          <a:prstGeom prst="rect">
            <a:avLst/>
          </a:prstGeom>
        </p:spPr>
      </p:pic>
    </p:spTree>
    <p:extLst>
      <p:ext uri="{BB962C8B-B14F-4D97-AF65-F5344CB8AC3E}">
        <p14:creationId xmlns:p14="http://schemas.microsoft.com/office/powerpoint/2010/main" val="21720068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22</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IN" sz="3200" dirty="0">
                <a:solidFill>
                  <a:schemeClr val="accent5"/>
                </a:solidFill>
                <a:latin typeface="Fredoka One"/>
                <a:ea typeface="Fredoka One"/>
                <a:cs typeface="Fredoka One"/>
                <a:sym typeface="Fredoka One"/>
              </a:rPr>
              <a:t>Numbering the objects.</a:t>
            </a:r>
          </a:p>
        </p:txBody>
      </p:sp>
      <p:pic>
        <p:nvPicPr>
          <p:cNvPr id="4" name="Picture 3">
            <a:extLst>
              <a:ext uri="{FF2B5EF4-FFF2-40B4-BE49-F238E27FC236}">
                <a16:creationId xmlns:a16="http://schemas.microsoft.com/office/drawing/2014/main" id="{2690EF4A-7EB0-4416-AD95-16853ED8264B}"/>
              </a:ext>
            </a:extLst>
          </p:cNvPr>
          <p:cNvPicPr>
            <a:picLocks noChangeAspect="1"/>
          </p:cNvPicPr>
          <p:nvPr/>
        </p:nvPicPr>
        <p:blipFill rotWithShape="1">
          <a:blip r:embed="rId3"/>
          <a:srcRect r="10081"/>
          <a:stretch/>
        </p:blipFill>
        <p:spPr>
          <a:xfrm>
            <a:off x="1110618" y="1392706"/>
            <a:ext cx="3518090" cy="2236542"/>
          </a:xfrm>
          <a:prstGeom prst="rect">
            <a:avLst/>
          </a:prstGeom>
        </p:spPr>
      </p:pic>
    </p:spTree>
    <p:extLst>
      <p:ext uri="{BB962C8B-B14F-4D97-AF65-F5344CB8AC3E}">
        <p14:creationId xmlns:p14="http://schemas.microsoft.com/office/powerpoint/2010/main" val="24573083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6"/>
          <p:cNvSpPr txBox="1">
            <a:spLocks noGrp="1"/>
          </p:cNvSpPr>
          <p:nvPr>
            <p:ph type="ctrTitle"/>
          </p:nvPr>
        </p:nvSpPr>
        <p:spPr>
          <a:xfrm>
            <a:off x="3363425" y="1958250"/>
            <a:ext cx="5334600" cy="1227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IN" dirty="0"/>
              <a:t>Analysis of the Algorithm</a:t>
            </a:r>
            <a:endParaRPr dirty="0"/>
          </a:p>
        </p:txBody>
      </p:sp>
      <p:sp>
        <p:nvSpPr>
          <p:cNvPr id="325" name="Google Shape;325;p36"/>
          <p:cNvSpPr txBox="1">
            <a:spLocks noGrp="1"/>
          </p:cNvSpPr>
          <p:nvPr>
            <p:ph type="subTitle" idx="1"/>
          </p:nvPr>
        </p:nvSpPr>
        <p:spPr>
          <a:xfrm>
            <a:off x="3363425" y="3273429"/>
            <a:ext cx="5334600" cy="3033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4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24</a:t>
            </a:fld>
            <a:endParaRPr/>
          </a:p>
        </p:txBody>
      </p:sp>
      <p:sp>
        <p:nvSpPr>
          <p:cNvPr id="413" name="Google Shape;413;p40"/>
          <p:cNvSpPr/>
          <p:nvPr/>
        </p:nvSpPr>
        <p:spPr>
          <a:xfrm>
            <a:off x="631025" y="1363400"/>
            <a:ext cx="3869100" cy="1584600"/>
          </a:xfrm>
          <a:prstGeom prst="rect">
            <a:avLst/>
          </a:prstGeom>
          <a:solidFill>
            <a:srgbClr val="FFFFFF">
              <a:alpha val="15639"/>
            </a:srgbClr>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 b="1" dirty="0">
                <a:solidFill>
                  <a:schemeClr val="lt1"/>
                </a:solidFill>
                <a:latin typeface="Nunito"/>
                <a:ea typeface="Nunito"/>
                <a:cs typeface="Nunito"/>
                <a:sym typeface="Nunito"/>
              </a:rPr>
              <a:t>STRENGTHS</a:t>
            </a:r>
            <a:endParaRPr b="1" dirty="0">
              <a:solidFill>
                <a:schemeClr val="lt1"/>
              </a:solidFill>
              <a:latin typeface="Nunito"/>
              <a:ea typeface="Nunito"/>
              <a:cs typeface="Nunito"/>
              <a:sym typeface="Nunito"/>
            </a:endParaRPr>
          </a:p>
          <a:p>
            <a:pPr marL="0" lvl="0" indent="0" algn="l" rtl="0">
              <a:spcBef>
                <a:spcPts val="600"/>
              </a:spcBef>
              <a:spcAft>
                <a:spcPts val="600"/>
              </a:spcAft>
              <a:buNone/>
            </a:pPr>
            <a:r>
              <a:rPr lang="en" dirty="0">
                <a:solidFill>
                  <a:schemeClr val="lt1"/>
                </a:solidFill>
                <a:latin typeface="Nunito"/>
                <a:ea typeface="Nunito"/>
                <a:cs typeface="Nunito"/>
                <a:sym typeface="Nunito"/>
              </a:rPr>
              <a:t>It could detect every object passing from ROI</a:t>
            </a:r>
            <a:endParaRPr dirty="0">
              <a:solidFill>
                <a:schemeClr val="lt1"/>
              </a:solidFill>
              <a:latin typeface="Nunito"/>
              <a:ea typeface="Nunito"/>
              <a:cs typeface="Nunito"/>
              <a:sym typeface="Nunito"/>
            </a:endParaRPr>
          </a:p>
        </p:txBody>
      </p:sp>
      <p:sp>
        <p:nvSpPr>
          <p:cNvPr id="414" name="Google Shape;414;p40"/>
          <p:cNvSpPr/>
          <p:nvPr/>
        </p:nvSpPr>
        <p:spPr>
          <a:xfrm>
            <a:off x="4660099" y="1363400"/>
            <a:ext cx="3869100" cy="1584600"/>
          </a:xfrm>
          <a:prstGeom prst="rect">
            <a:avLst/>
          </a:prstGeom>
          <a:solidFill>
            <a:srgbClr val="FFFFFF">
              <a:alpha val="15639"/>
            </a:srgbClr>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dirty="0">
                <a:solidFill>
                  <a:schemeClr val="lt1"/>
                </a:solidFill>
                <a:latin typeface="Nunito"/>
                <a:ea typeface="Nunito"/>
                <a:cs typeface="Nunito"/>
                <a:sym typeface="Nunito"/>
              </a:rPr>
              <a:t>WEAKNESSES</a:t>
            </a:r>
            <a:endParaRPr b="1" dirty="0">
              <a:solidFill>
                <a:schemeClr val="lt1"/>
              </a:solidFill>
              <a:latin typeface="Nunito"/>
              <a:ea typeface="Nunito"/>
              <a:cs typeface="Nunito"/>
              <a:sym typeface="Nunito"/>
            </a:endParaRPr>
          </a:p>
          <a:p>
            <a:pPr marL="0" lvl="0" indent="0" algn="r" rtl="0">
              <a:spcBef>
                <a:spcPts val="600"/>
              </a:spcBef>
              <a:spcAft>
                <a:spcPts val="600"/>
              </a:spcAft>
              <a:buNone/>
            </a:pPr>
            <a:r>
              <a:rPr lang="en-IN" dirty="0">
                <a:solidFill>
                  <a:schemeClr val="lt1"/>
                </a:solidFill>
                <a:latin typeface="Nunito"/>
                <a:ea typeface="Nunito"/>
                <a:cs typeface="Nunito"/>
                <a:sym typeface="Nunito"/>
              </a:rPr>
              <a:t>I</a:t>
            </a:r>
            <a:r>
              <a:rPr lang="en" dirty="0">
                <a:solidFill>
                  <a:schemeClr val="lt1"/>
                </a:solidFill>
                <a:latin typeface="Nunito"/>
                <a:ea typeface="Nunito"/>
                <a:cs typeface="Nunito"/>
                <a:sym typeface="Nunito"/>
              </a:rPr>
              <a:t>t misinterpets the same object with changing  pixel itensity.</a:t>
            </a:r>
            <a:endParaRPr dirty="0">
              <a:solidFill>
                <a:schemeClr val="lt1"/>
              </a:solidFill>
              <a:latin typeface="Nunito"/>
              <a:ea typeface="Nunito"/>
              <a:cs typeface="Nunito"/>
              <a:sym typeface="Nunito"/>
            </a:endParaRPr>
          </a:p>
        </p:txBody>
      </p:sp>
      <p:sp>
        <p:nvSpPr>
          <p:cNvPr id="415" name="Google Shape;415;p40"/>
          <p:cNvSpPr/>
          <p:nvPr/>
        </p:nvSpPr>
        <p:spPr>
          <a:xfrm>
            <a:off x="622950" y="3121900"/>
            <a:ext cx="3869100" cy="1584600"/>
          </a:xfrm>
          <a:prstGeom prst="rect">
            <a:avLst/>
          </a:prstGeom>
          <a:solidFill>
            <a:srgbClr val="FFFFFF">
              <a:alpha val="15639"/>
            </a:srgbClr>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dirty="0">
              <a:solidFill>
                <a:schemeClr val="lt1"/>
              </a:solidFill>
              <a:latin typeface="Nunito"/>
              <a:ea typeface="Nunito"/>
              <a:cs typeface="Nunito"/>
              <a:sym typeface="Nunito"/>
            </a:endParaRPr>
          </a:p>
          <a:p>
            <a:pPr marL="0" lvl="0" indent="0" algn="l" rtl="0">
              <a:spcBef>
                <a:spcPts val="600"/>
              </a:spcBef>
              <a:spcAft>
                <a:spcPts val="0"/>
              </a:spcAft>
              <a:buClr>
                <a:schemeClr val="dk1"/>
              </a:buClr>
              <a:buSzPts val="1100"/>
              <a:buFont typeface="Arial"/>
              <a:buNone/>
            </a:pPr>
            <a:r>
              <a:rPr lang="en-US" dirty="0">
                <a:solidFill>
                  <a:schemeClr val="lt1"/>
                </a:solidFill>
                <a:latin typeface="Nunito"/>
              </a:rPr>
              <a:t>Most of the time it is very useful to separate out the background in order to concentrate on the foreground. </a:t>
            </a:r>
            <a:r>
              <a:rPr lang="en" b="1" dirty="0">
                <a:solidFill>
                  <a:schemeClr val="lt1"/>
                </a:solidFill>
                <a:latin typeface="Nunito"/>
                <a:ea typeface="Nunito"/>
                <a:cs typeface="Nunito"/>
                <a:sym typeface="Nunito"/>
              </a:rPr>
              <a:t>OPPORTUNITIES</a:t>
            </a:r>
            <a:endParaRPr dirty="0">
              <a:solidFill>
                <a:schemeClr val="lt1"/>
              </a:solidFill>
              <a:latin typeface="Nunito"/>
              <a:ea typeface="Nunito"/>
              <a:cs typeface="Nunito"/>
              <a:sym typeface="Nunito"/>
            </a:endParaRPr>
          </a:p>
        </p:txBody>
      </p:sp>
      <p:sp>
        <p:nvSpPr>
          <p:cNvPr id="416" name="Google Shape;416;p40"/>
          <p:cNvSpPr/>
          <p:nvPr/>
        </p:nvSpPr>
        <p:spPr>
          <a:xfrm>
            <a:off x="4660099" y="3121900"/>
            <a:ext cx="3869100" cy="1584600"/>
          </a:xfrm>
          <a:prstGeom prst="rect">
            <a:avLst/>
          </a:prstGeom>
          <a:solidFill>
            <a:srgbClr val="FFFFFF">
              <a:alpha val="15639"/>
            </a:srgbClr>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IN" dirty="0">
                <a:solidFill>
                  <a:schemeClr val="lt1"/>
                </a:solidFill>
                <a:latin typeface="Nunito"/>
                <a:ea typeface="Nunito"/>
                <a:cs typeface="Nunito"/>
                <a:sym typeface="Nunito"/>
              </a:rPr>
              <a:t>Requires a video from a stable camera.</a:t>
            </a:r>
            <a:endParaRPr dirty="0">
              <a:solidFill>
                <a:schemeClr val="lt1"/>
              </a:solidFill>
              <a:latin typeface="Nunito"/>
              <a:ea typeface="Nunito"/>
              <a:cs typeface="Nunito"/>
              <a:sym typeface="Nunito"/>
            </a:endParaRPr>
          </a:p>
          <a:p>
            <a:pPr marL="0" lvl="0" indent="0" algn="r" rtl="0">
              <a:spcBef>
                <a:spcPts val="600"/>
              </a:spcBef>
              <a:spcAft>
                <a:spcPts val="600"/>
              </a:spcAft>
              <a:buNone/>
            </a:pPr>
            <a:r>
              <a:rPr lang="en" b="1" dirty="0">
                <a:solidFill>
                  <a:schemeClr val="lt1"/>
                </a:solidFill>
                <a:latin typeface="Nunito"/>
                <a:ea typeface="Nunito"/>
                <a:cs typeface="Nunito"/>
                <a:sym typeface="Nunito"/>
              </a:rPr>
              <a:t>THREATS</a:t>
            </a:r>
            <a:endParaRPr dirty="0">
              <a:solidFill>
                <a:schemeClr val="lt1"/>
              </a:solidFill>
              <a:latin typeface="Nunito"/>
              <a:ea typeface="Nunito"/>
              <a:cs typeface="Nunito"/>
              <a:sym typeface="Nunito"/>
            </a:endParaRPr>
          </a:p>
        </p:txBody>
      </p:sp>
      <p:sp>
        <p:nvSpPr>
          <p:cNvPr id="417" name="Google Shape;417;p40"/>
          <p:cNvSpPr/>
          <p:nvPr/>
        </p:nvSpPr>
        <p:spPr>
          <a:xfrm>
            <a:off x="3285625" y="1738389"/>
            <a:ext cx="2417100" cy="24171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0"/>
          <p:cNvSpPr/>
          <p:nvPr/>
        </p:nvSpPr>
        <p:spPr>
          <a:xfrm rot="5400000">
            <a:off x="3459879" y="1738389"/>
            <a:ext cx="2417100" cy="24171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0"/>
          <p:cNvSpPr/>
          <p:nvPr/>
        </p:nvSpPr>
        <p:spPr>
          <a:xfrm rot="10800000">
            <a:off x="3459879" y="1914006"/>
            <a:ext cx="2417100" cy="2417100"/>
          </a:xfrm>
          <a:prstGeom prst="pie">
            <a:avLst>
              <a:gd name="adj1" fmla="val 10788866"/>
              <a:gd name="adj2" fmla="val 162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0"/>
          <p:cNvSpPr/>
          <p:nvPr/>
        </p:nvSpPr>
        <p:spPr>
          <a:xfrm rot="-5400000">
            <a:off x="3285625" y="1914006"/>
            <a:ext cx="2417100" cy="24171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0"/>
          <p:cNvSpPr/>
          <p:nvPr/>
        </p:nvSpPr>
        <p:spPr>
          <a:xfrm>
            <a:off x="3842100" y="2242577"/>
            <a:ext cx="329187" cy="466288"/>
          </a:xfrm>
          <a:prstGeom prst="rect">
            <a:avLst/>
          </a:prstGeom>
        </p:spPr>
        <p:txBody>
          <a:bodyPr>
            <a:prstTxWarp prst="textPlain">
              <a:avLst/>
            </a:prstTxWarp>
          </a:bodyPr>
          <a:lstStyle/>
          <a:p>
            <a:pPr lvl="0" algn="ctr"/>
            <a:r>
              <a:rPr b="0" i="0">
                <a:ln>
                  <a:noFill/>
                </a:ln>
                <a:solidFill>
                  <a:schemeClr val="lt1"/>
                </a:solidFill>
                <a:latin typeface="Fredoka One"/>
              </a:rPr>
              <a:t>S</a:t>
            </a:r>
          </a:p>
        </p:txBody>
      </p:sp>
      <p:sp>
        <p:nvSpPr>
          <p:cNvPr id="422" name="Google Shape;422;p40"/>
          <p:cNvSpPr/>
          <p:nvPr/>
        </p:nvSpPr>
        <p:spPr>
          <a:xfrm>
            <a:off x="4857720" y="2250297"/>
            <a:ext cx="598467" cy="455789"/>
          </a:xfrm>
          <a:prstGeom prst="rect">
            <a:avLst/>
          </a:prstGeom>
        </p:spPr>
        <p:txBody>
          <a:bodyPr>
            <a:prstTxWarp prst="textPlain">
              <a:avLst/>
            </a:prstTxWarp>
          </a:bodyPr>
          <a:lstStyle/>
          <a:p>
            <a:pPr lvl="0" algn="ctr"/>
            <a:r>
              <a:rPr b="0" i="0">
                <a:ln>
                  <a:noFill/>
                </a:ln>
                <a:solidFill>
                  <a:schemeClr val="lt1"/>
                </a:solidFill>
                <a:latin typeface="Fredoka One"/>
              </a:rPr>
              <a:t>W</a:t>
            </a:r>
          </a:p>
        </p:txBody>
      </p:sp>
      <p:sp>
        <p:nvSpPr>
          <p:cNvPr id="423" name="Google Shape;423;p40"/>
          <p:cNvSpPr/>
          <p:nvPr/>
        </p:nvSpPr>
        <p:spPr>
          <a:xfrm>
            <a:off x="3807513" y="3348952"/>
            <a:ext cx="447769" cy="465670"/>
          </a:xfrm>
          <a:prstGeom prst="rect">
            <a:avLst/>
          </a:prstGeom>
        </p:spPr>
        <p:txBody>
          <a:bodyPr>
            <a:prstTxWarp prst="textPlain">
              <a:avLst/>
            </a:prstTxWarp>
          </a:bodyPr>
          <a:lstStyle/>
          <a:p>
            <a:pPr lvl="0" algn="ctr"/>
            <a:r>
              <a:rPr b="0" i="0">
                <a:ln>
                  <a:noFill/>
                </a:ln>
                <a:solidFill>
                  <a:schemeClr val="lt1"/>
                </a:solidFill>
                <a:latin typeface="Fredoka One"/>
              </a:rPr>
              <a:t>O</a:t>
            </a:r>
          </a:p>
        </p:txBody>
      </p:sp>
      <p:sp>
        <p:nvSpPr>
          <p:cNvPr id="424" name="Google Shape;424;p40"/>
          <p:cNvSpPr/>
          <p:nvPr/>
        </p:nvSpPr>
        <p:spPr>
          <a:xfrm>
            <a:off x="4971979" y="3356672"/>
            <a:ext cx="432946" cy="453318"/>
          </a:xfrm>
          <a:prstGeom prst="rect">
            <a:avLst/>
          </a:prstGeom>
        </p:spPr>
        <p:txBody>
          <a:bodyPr>
            <a:prstTxWarp prst="textPlain">
              <a:avLst/>
            </a:prstTxWarp>
          </a:bodyPr>
          <a:lstStyle/>
          <a:p>
            <a:pPr lvl="0" algn="ctr"/>
            <a:r>
              <a:rPr b="0" i="0">
                <a:ln>
                  <a:noFill/>
                </a:ln>
                <a:solidFill>
                  <a:schemeClr val="lt1"/>
                </a:solidFill>
                <a:latin typeface="Fredoka One"/>
              </a:rPr>
              <a:t>T</a:t>
            </a:r>
          </a:p>
        </p:txBody>
      </p:sp>
      <p:sp>
        <p:nvSpPr>
          <p:cNvPr id="425" name="Google Shape;425;p40"/>
          <p:cNvSpPr txBox="1"/>
          <p:nvPr/>
        </p:nvSpPr>
        <p:spPr>
          <a:xfrm>
            <a:off x="622950" y="375100"/>
            <a:ext cx="7898100" cy="563400"/>
          </a:xfrm>
          <a:prstGeom prst="rect">
            <a:avLst/>
          </a:prstGeom>
          <a:noFill/>
          <a:ln>
            <a:noFill/>
          </a:ln>
          <a:effectLst>
            <a:outerShdw blurRad="57150" dist="19050" dir="5400000" algn="bl" rotWithShape="0">
              <a:srgbClr val="1F006E">
                <a:alpha val="40000"/>
              </a:srgbClr>
            </a:outerShdw>
          </a:effectLst>
        </p:spPr>
        <p:txBody>
          <a:bodyPr spcFirstLastPara="1" wrap="square" lIns="0" tIns="0" rIns="0" bIns="0" anchor="b" anchorCtr="0">
            <a:noAutofit/>
          </a:bodyPr>
          <a:lstStyle/>
          <a:p>
            <a:pPr marL="0" lvl="0" indent="0" algn="l" rtl="0">
              <a:lnSpc>
                <a:spcPct val="90000"/>
              </a:lnSpc>
              <a:spcBef>
                <a:spcPts val="0"/>
              </a:spcBef>
              <a:spcAft>
                <a:spcPts val="0"/>
              </a:spcAft>
              <a:buNone/>
            </a:pPr>
            <a:r>
              <a:rPr lang="en" sz="3600" dirty="0">
                <a:solidFill>
                  <a:srgbClr val="FFFFFF"/>
                </a:solidFill>
                <a:latin typeface="Fredoka One"/>
                <a:ea typeface="Fredoka One"/>
                <a:cs typeface="Fredoka One"/>
                <a:sym typeface="Fredoka One"/>
              </a:rPr>
              <a:t>SWOT Analysis</a:t>
            </a:r>
            <a:endParaRPr sz="3600" dirty="0">
              <a:solidFill>
                <a:srgbClr val="FFFFFF"/>
              </a:solidFill>
              <a:latin typeface="Fredoka One"/>
              <a:ea typeface="Fredoka One"/>
              <a:cs typeface="Fredoka One"/>
              <a:sym typeface="Fredoka One"/>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D3D1E7"/>
            </a:gs>
            <a:gs pos="100000">
              <a:srgbClr val="9D93B1"/>
            </a:gs>
          </a:gsLst>
          <a:path path="circle">
            <a:fillToRect l="100000" t="100000"/>
          </a:path>
          <a:tileRect r="-100000" b="-100000"/>
        </a:gradFill>
        <a:effectLst/>
      </p:bgPr>
    </p:bg>
    <p:spTree>
      <p:nvGrpSpPr>
        <p:cNvPr id="1" name="Shape 308"/>
        <p:cNvGrpSpPr/>
        <p:nvPr/>
      </p:nvGrpSpPr>
      <p:grpSpPr>
        <a:xfrm>
          <a:off x="0" y="0"/>
          <a:ext cx="0" cy="0"/>
          <a:chOff x="0" y="0"/>
          <a:chExt cx="0" cy="0"/>
        </a:xfrm>
      </p:grpSpPr>
      <p:sp>
        <p:nvSpPr>
          <p:cNvPr id="309" name="Google Shape;309;p34"/>
          <p:cNvSpPr txBox="1">
            <a:spLocks noGrp="1"/>
          </p:cNvSpPr>
          <p:nvPr>
            <p:ph type="title"/>
          </p:nvPr>
        </p:nvSpPr>
        <p:spPr>
          <a:xfrm>
            <a:off x="3363425" y="1345638"/>
            <a:ext cx="5334600" cy="6927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Conclusion</a:t>
            </a:r>
            <a:endParaRPr dirty="0"/>
          </a:p>
        </p:txBody>
      </p:sp>
      <p:sp>
        <p:nvSpPr>
          <p:cNvPr id="310" name="Google Shape;310;p34"/>
          <p:cNvSpPr txBox="1">
            <a:spLocks noGrp="1"/>
          </p:cNvSpPr>
          <p:nvPr>
            <p:ph type="body" idx="1"/>
          </p:nvPr>
        </p:nvSpPr>
        <p:spPr>
          <a:xfrm>
            <a:off x="3363425" y="2236050"/>
            <a:ext cx="5334600" cy="1893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Experiments have been performed and it is found that this particular algorithm achieves the detection of objects more precisely for simple scenarios. For better detection more precise algorithms needs to be used. From this project, it can be inferred that the accuracy provided by this algorithm is nearly 75 </a:t>
            </a:r>
            <a:endParaRPr dirty="0"/>
          </a:p>
        </p:txBody>
      </p:sp>
      <p:sp>
        <p:nvSpPr>
          <p:cNvPr id="311" name="Google Shape;311;p3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2"/>
            </a:gs>
          </a:gsLst>
          <a:path path="circle">
            <a:fillToRect l="100000" t="100000"/>
          </a:path>
          <a:tileRect r="-100000" b="-100000"/>
        </a:gradFill>
        <a:effectLst/>
      </p:bgPr>
    </p:bg>
    <p:spTree>
      <p:nvGrpSpPr>
        <p:cNvPr id="1" name="Shape 300"/>
        <p:cNvGrpSpPr/>
        <p:nvPr/>
      </p:nvGrpSpPr>
      <p:grpSpPr>
        <a:xfrm>
          <a:off x="0" y="0"/>
          <a:ext cx="0" cy="0"/>
          <a:chOff x="0" y="0"/>
          <a:chExt cx="0" cy="0"/>
        </a:xfrm>
      </p:grpSpPr>
      <p:sp>
        <p:nvSpPr>
          <p:cNvPr id="301" name="Google Shape;301;p33"/>
          <p:cNvSpPr txBox="1">
            <a:spLocks noGrp="1"/>
          </p:cNvSpPr>
          <p:nvPr>
            <p:ph type="ctrTitle" idx="4294967295"/>
          </p:nvPr>
        </p:nvSpPr>
        <p:spPr>
          <a:xfrm>
            <a:off x="1359900" y="719785"/>
            <a:ext cx="64242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6000" dirty="0">
                <a:solidFill>
                  <a:schemeClr val="accent5"/>
                </a:solidFill>
              </a:rPr>
              <a:t>Thank You..!</a:t>
            </a:r>
            <a:endParaRPr sz="6000" dirty="0">
              <a:solidFill>
                <a:schemeClr val="accent5"/>
              </a:solidFill>
            </a:endParaRPr>
          </a:p>
        </p:txBody>
      </p:sp>
      <p:sp>
        <p:nvSpPr>
          <p:cNvPr id="302" name="Google Shape;302;p33"/>
          <p:cNvSpPr txBox="1">
            <a:spLocks noGrp="1"/>
          </p:cNvSpPr>
          <p:nvPr>
            <p:ph type="subTitle" idx="4294967295"/>
          </p:nvPr>
        </p:nvSpPr>
        <p:spPr>
          <a:xfrm>
            <a:off x="1359900" y="1968150"/>
            <a:ext cx="6424200" cy="1207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endParaRPr lang="en" b="1" dirty="0">
              <a:solidFill>
                <a:schemeClr val="lt1"/>
              </a:solidFill>
            </a:endParaRPr>
          </a:p>
          <a:p>
            <a:pPr marL="0" lvl="0" indent="0" algn="ctr" rtl="0">
              <a:spcBef>
                <a:spcPts val="0"/>
              </a:spcBef>
              <a:spcAft>
                <a:spcPts val="0"/>
              </a:spcAft>
              <a:buNone/>
            </a:pPr>
            <a:r>
              <a:rPr lang="en" b="1" dirty="0">
                <a:solidFill>
                  <a:schemeClr val="lt1"/>
                </a:solidFill>
              </a:rPr>
              <a:t>Any questions?</a:t>
            </a:r>
            <a:endParaRPr b="1" dirty="0">
              <a:solidFill>
                <a:schemeClr val="lt1"/>
              </a:solidFill>
            </a:endParaRPr>
          </a:p>
          <a:p>
            <a:pPr marL="0" lvl="0" indent="0" algn="ctr" rtl="0">
              <a:spcBef>
                <a:spcPts val="800"/>
              </a:spcBef>
              <a:spcAft>
                <a:spcPts val="0"/>
              </a:spcAft>
              <a:buNone/>
            </a:pPr>
            <a:endParaRPr dirty="0">
              <a:solidFill>
                <a:schemeClr val="lt1"/>
              </a:solidFill>
            </a:endParaRPr>
          </a:p>
          <a:p>
            <a:pPr marL="0" lvl="0" indent="0" algn="ctr" rtl="0">
              <a:spcBef>
                <a:spcPts val="800"/>
              </a:spcBef>
              <a:spcAft>
                <a:spcPts val="800"/>
              </a:spcAft>
              <a:buClr>
                <a:schemeClr val="dk1"/>
              </a:buClr>
              <a:buSzPts val="1100"/>
              <a:buFont typeface="Arial"/>
              <a:buNone/>
            </a:pPr>
            <a:endParaRPr dirty="0">
              <a:solidFill>
                <a:schemeClr val="lt1"/>
              </a:solidFill>
            </a:endParaRPr>
          </a:p>
        </p:txBody>
      </p:sp>
      <p:sp>
        <p:nvSpPr>
          <p:cNvPr id="303" name="Google Shape;303;p3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26</a:t>
            </a:fld>
            <a:endParaRPr/>
          </a:p>
        </p:txBody>
      </p:sp>
      <p:pic>
        <p:nvPicPr>
          <p:cNvPr id="304" name="Google Shape;304;p33"/>
          <p:cNvPicPr preferRelativeResize="0"/>
          <p:nvPr/>
        </p:nvPicPr>
        <p:blipFill>
          <a:blip r:embed="rId3">
            <a:alphaModFix/>
          </a:blip>
          <a:stretch>
            <a:fillRect/>
          </a:stretch>
        </p:blipFill>
        <p:spPr>
          <a:xfrm>
            <a:off x="2012388" y="2948650"/>
            <a:ext cx="5119224" cy="2194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3"/>
          <p:cNvSpPr txBox="1">
            <a:spLocks noGrp="1"/>
          </p:cNvSpPr>
          <p:nvPr>
            <p:ph type="ctrTitle" idx="4294967295"/>
          </p:nvPr>
        </p:nvSpPr>
        <p:spPr>
          <a:xfrm>
            <a:off x="1268819" y="521311"/>
            <a:ext cx="6515281"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IN" sz="5400" dirty="0">
                <a:solidFill>
                  <a:schemeClr val="accent5"/>
                </a:solidFill>
              </a:rPr>
              <a:t>Training the model.</a:t>
            </a:r>
          </a:p>
        </p:txBody>
      </p:sp>
      <p:sp>
        <p:nvSpPr>
          <p:cNvPr id="69" name="Google Shape;69;p13"/>
          <p:cNvSpPr txBox="1">
            <a:spLocks noGrp="1"/>
          </p:cNvSpPr>
          <p:nvPr>
            <p:ph type="subTitle" idx="4294967295"/>
          </p:nvPr>
        </p:nvSpPr>
        <p:spPr>
          <a:xfrm>
            <a:off x="1359900" y="1879585"/>
            <a:ext cx="6424200" cy="1159801"/>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IN" sz="2400" b="1" dirty="0">
                <a:solidFill>
                  <a:schemeClr val="lt1"/>
                </a:solidFill>
              </a:rPr>
              <a:t>HAAR- Cascade Classifier  </a:t>
            </a:r>
          </a:p>
          <a:p>
            <a:pPr marL="0" lvl="0" indent="0" algn="ctr" rtl="0">
              <a:spcBef>
                <a:spcPts val="0"/>
              </a:spcBef>
              <a:spcAft>
                <a:spcPts val="0"/>
              </a:spcAft>
              <a:buNone/>
            </a:pPr>
            <a:endParaRPr lang="en-IN" sz="2400" b="1" dirty="0">
              <a:solidFill>
                <a:schemeClr val="lt1"/>
              </a:solidFill>
            </a:endParaRPr>
          </a:p>
          <a:p>
            <a:pPr marL="0" lvl="0" indent="0" algn="ctr" rtl="0">
              <a:spcBef>
                <a:spcPts val="0"/>
              </a:spcBef>
              <a:spcAft>
                <a:spcPts val="0"/>
              </a:spcAft>
              <a:buNone/>
            </a:pPr>
            <a:r>
              <a:rPr lang="en-IN" sz="2400" b="1" dirty="0">
                <a:solidFill>
                  <a:schemeClr val="lt1"/>
                </a:solidFill>
              </a:rPr>
              <a:t>BackgroundSubtractorMOG2 algorithm</a:t>
            </a:r>
            <a:endParaRPr sz="2400" b="1" dirty="0">
              <a:solidFill>
                <a:schemeClr val="lt1"/>
              </a:solidFill>
            </a:endParaRPr>
          </a:p>
        </p:txBody>
      </p:sp>
      <p:sp>
        <p:nvSpPr>
          <p:cNvPr id="70" name="Google Shape;70;p1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71" name="Google Shape;71;p13"/>
          <p:cNvPicPr preferRelativeResize="0"/>
          <p:nvPr/>
        </p:nvPicPr>
        <p:blipFill>
          <a:blip r:embed="rId3">
            <a:alphaModFix/>
          </a:blip>
          <a:stretch>
            <a:fillRect/>
          </a:stretch>
        </p:blipFill>
        <p:spPr>
          <a:xfrm>
            <a:off x="2450627" y="3237811"/>
            <a:ext cx="4242746" cy="190564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4"/>
          <p:cNvSpPr txBox="1">
            <a:spLocks noGrp="1"/>
          </p:cNvSpPr>
          <p:nvPr>
            <p:ph type="ctrTitle"/>
          </p:nvPr>
        </p:nvSpPr>
        <p:spPr>
          <a:xfrm>
            <a:off x="3305390" y="1872749"/>
            <a:ext cx="5450669" cy="1398001"/>
          </a:xfrm>
          <a:prstGeom prst="rect">
            <a:avLst/>
          </a:prstGeom>
        </p:spPr>
        <p:txBody>
          <a:bodyPr spcFirstLastPara="1" wrap="square" lIns="0" tIns="0" rIns="0" bIns="0" anchor="b" anchorCtr="0">
            <a:noAutofit/>
          </a:bodyPr>
          <a:lstStyle/>
          <a:p>
            <a:pPr marL="0" lvl="0" indent="0" algn="l" rtl="0">
              <a:spcBef>
                <a:spcPts val="0"/>
              </a:spcBef>
              <a:spcAft>
                <a:spcPts val="0"/>
              </a:spcAft>
              <a:buNone/>
            </a:pPr>
            <a:endParaRPr dirty="0">
              <a:solidFill>
                <a:schemeClr val="accent5"/>
              </a:solidFill>
            </a:endParaRPr>
          </a:p>
          <a:p>
            <a:pPr marL="0" lvl="0" indent="0" algn="ctr" rtl="0">
              <a:spcBef>
                <a:spcPts val="0"/>
              </a:spcBef>
              <a:spcAft>
                <a:spcPts val="0"/>
              </a:spcAft>
              <a:buNone/>
            </a:pPr>
            <a:r>
              <a:rPr lang="en" sz="4800" dirty="0">
                <a:solidFill>
                  <a:schemeClr val="accent5"/>
                </a:solidFill>
                <a:sym typeface="Nunito"/>
              </a:rPr>
              <a:t>Detection using </a:t>
            </a:r>
            <a:r>
              <a:rPr lang="en" dirty="0">
                <a:solidFill>
                  <a:schemeClr val="accent5"/>
                </a:solidFill>
                <a:sym typeface="Nunito"/>
              </a:rPr>
              <a:t>HAAR-Cascade</a:t>
            </a:r>
            <a:endParaRPr sz="4800" dirty="0">
              <a:solidFill>
                <a:schemeClr val="accent5"/>
              </a:solidFill>
              <a:sym typeface="Nunito"/>
            </a:endParaRPr>
          </a:p>
        </p:txBody>
      </p:sp>
      <p:sp>
        <p:nvSpPr>
          <p:cNvPr id="3" name="Subtitle 2">
            <a:extLst>
              <a:ext uri="{FF2B5EF4-FFF2-40B4-BE49-F238E27FC236}">
                <a16:creationId xmlns:a16="http://schemas.microsoft.com/office/drawing/2014/main" id="{3C1273DD-40E0-40D6-B31D-88587AB1D317}"/>
              </a:ext>
            </a:extLst>
          </p:cNvPr>
          <p:cNvSpPr>
            <a:spLocks noGrp="1"/>
          </p:cNvSpPr>
          <p:nvPr>
            <p:ph type="subTitle" idx="1"/>
          </p:nvPr>
        </p:nvSpPr>
        <p:spPr>
          <a:xfrm>
            <a:off x="3421459" y="3890118"/>
            <a:ext cx="5334600" cy="303300"/>
          </a:xfrm>
        </p:spPr>
        <p:txBody>
          <a:bodyPr/>
          <a:lstStyle/>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IN" sz="4000" dirty="0">
                <a:solidFill>
                  <a:schemeClr val="accent5"/>
                </a:solidFill>
                <a:latin typeface="Fredoka One"/>
                <a:ea typeface="Fredoka One"/>
                <a:cs typeface="Fredoka One"/>
                <a:sym typeface="Fredoka One"/>
              </a:rPr>
              <a:t>Face-Detection</a:t>
            </a:r>
            <a:endParaRPr sz="4000" dirty="0">
              <a:solidFill>
                <a:schemeClr val="accent5"/>
              </a:solidFill>
              <a:latin typeface="Fredoka One"/>
              <a:ea typeface="Fredoka One"/>
              <a:cs typeface="Fredoka One"/>
              <a:sym typeface="Fredoka One"/>
            </a:endParaRPr>
          </a:p>
          <a:p>
            <a:pPr marL="0" lvl="0" indent="0" algn="l" rtl="0">
              <a:spcBef>
                <a:spcPts val="1600"/>
              </a:spcBef>
              <a:spcAft>
                <a:spcPts val="800"/>
              </a:spcAft>
              <a:buNone/>
            </a:pPr>
            <a:r>
              <a:rPr lang="en" sz="1800" dirty="0">
                <a:solidFill>
                  <a:schemeClr val="lt1"/>
                </a:solidFill>
              </a:rPr>
              <a:t>Using  Pre trained Haar-C</a:t>
            </a:r>
            <a:r>
              <a:rPr lang="en" dirty="0">
                <a:solidFill>
                  <a:schemeClr val="lt1"/>
                </a:solidFill>
              </a:rPr>
              <a:t>ascade classifier</a:t>
            </a:r>
            <a:endParaRPr sz="1800" dirty="0">
              <a:solidFill>
                <a:schemeClr val="lt1"/>
              </a:solidFill>
            </a:endParaRPr>
          </a:p>
        </p:txBody>
      </p:sp>
      <p:pic>
        <p:nvPicPr>
          <p:cNvPr id="3" name="Picture 2">
            <a:extLst>
              <a:ext uri="{FF2B5EF4-FFF2-40B4-BE49-F238E27FC236}">
                <a16:creationId xmlns:a16="http://schemas.microsoft.com/office/drawing/2014/main" id="{753FE1DA-FC9A-4724-A5C2-1CF7BBC12468}"/>
              </a:ext>
            </a:extLst>
          </p:cNvPr>
          <p:cNvPicPr>
            <a:picLocks noChangeAspect="1"/>
          </p:cNvPicPr>
          <p:nvPr/>
        </p:nvPicPr>
        <p:blipFill>
          <a:blip r:embed="rId3"/>
          <a:stretch>
            <a:fillRect/>
          </a:stretch>
        </p:blipFill>
        <p:spPr>
          <a:xfrm>
            <a:off x="1096240" y="1394806"/>
            <a:ext cx="3521479" cy="2242776"/>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grpSp>
        <p:nvGrpSpPr>
          <p:cNvPr id="289" name="Google Shape;289;p32"/>
          <p:cNvGrpSpPr/>
          <p:nvPr/>
        </p:nvGrpSpPr>
        <p:grpSpPr>
          <a:xfrm>
            <a:off x="583774" y="1241129"/>
            <a:ext cx="4542205" cy="2661224"/>
            <a:chOff x="431374" y="1241129"/>
            <a:chExt cx="4542205" cy="2661224"/>
          </a:xfrm>
        </p:grpSpPr>
        <p:sp>
          <p:nvSpPr>
            <p:cNvPr id="290" name="Google Shape;290;p32"/>
            <p:cNvSpPr/>
            <p:nvPr/>
          </p:nvSpPr>
          <p:spPr>
            <a:xfrm>
              <a:off x="802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2"/>
            <p:cNvSpPr/>
            <p:nvPr/>
          </p:nvSpPr>
          <p:spPr>
            <a:xfrm>
              <a:off x="431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2"/>
            <p:cNvSpPr/>
            <p:nvPr/>
          </p:nvSpPr>
          <p:spPr>
            <a:xfrm>
              <a:off x="431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a:effectLst>
              <a:outerShdw blurRad="285750" algn="bl" rotWithShape="0">
                <a:schemeClr val="accent3"/>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2"/>
            <p:cNvSpPr/>
            <p:nvPr/>
          </p:nvSpPr>
          <p:spPr>
            <a:xfrm>
              <a:off x="2365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32"/>
          <p:cNvSpPr txBox="1">
            <a:spLocks noGrp="1"/>
          </p:cNvSpPr>
          <p:nvPr>
            <p:ph type="body" idx="4294967295"/>
          </p:nvPr>
        </p:nvSpPr>
        <p:spPr>
          <a:xfrm>
            <a:off x="4894150" y="372382"/>
            <a:ext cx="4001757" cy="4396200"/>
          </a:xfrm>
          <a:prstGeom prst="rect">
            <a:avLst/>
          </a:prstGeom>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IN" sz="4000" dirty="0">
                <a:solidFill>
                  <a:schemeClr val="accent5"/>
                </a:solidFill>
                <a:latin typeface="Fredoka One"/>
                <a:ea typeface="Fredoka One"/>
                <a:cs typeface="Fredoka One"/>
                <a:sym typeface="Fredoka One"/>
              </a:rPr>
              <a:t>Face-Detection</a:t>
            </a:r>
            <a:endParaRPr sz="4000" dirty="0">
              <a:solidFill>
                <a:schemeClr val="accent5"/>
              </a:solidFill>
              <a:latin typeface="Fredoka One"/>
              <a:ea typeface="Fredoka One"/>
              <a:cs typeface="Fredoka One"/>
              <a:sym typeface="Fredoka One"/>
            </a:endParaRPr>
          </a:p>
          <a:p>
            <a:pPr marL="0" lvl="0" indent="0" algn="l" rtl="0">
              <a:spcBef>
                <a:spcPts val="1600"/>
              </a:spcBef>
              <a:spcAft>
                <a:spcPts val="800"/>
              </a:spcAft>
              <a:buNone/>
            </a:pPr>
            <a:r>
              <a:rPr lang="en" sz="1800" dirty="0">
                <a:solidFill>
                  <a:schemeClr val="lt1"/>
                </a:solidFill>
              </a:rPr>
              <a:t>Using  Pre trained Haar-C</a:t>
            </a:r>
            <a:r>
              <a:rPr lang="en" dirty="0">
                <a:solidFill>
                  <a:schemeClr val="lt1"/>
                </a:solidFill>
              </a:rPr>
              <a:t>ascade classifier</a:t>
            </a:r>
            <a:endParaRPr sz="1800" dirty="0">
              <a:solidFill>
                <a:schemeClr val="lt1"/>
              </a:solidFill>
            </a:endParaRPr>
          </a:p>
        </p:txBody>
      </p:sp>
      <p:pic>
        <p:nvPicPr>
          <p:cNvPr id="6" name="Picture 5">
            <a:extLst>
              <a:ext uri="{FF2B5EF4-FFF2-40B4-BE49-F238E27FC236}">
                <a16:creationId xmlns:a16="http://schemas.microsoft.com/office/drawing/2014/main" id="{E9A858AB-21F8-48B5-B9A7-CFBB65F13EC4}"/>
              </a:ext>
            </a:extLst>
          </p:cNvPr>
          <p:cNvPicPr>
            <a:picLocks noChangeAspect="1"/>
          </p:cNvPicPr>
          <p:nvPr/>
        </p:nvPicPr>
        <p:blipFill>
          <a:blip r:embed="rId3"/>
          <a:stretch>
            <a:fillRect/>
          </a:stretch>
        </p:blipFill>
        <p:spPr>
          <a:xfrm>
            <a:off x="1089591" y="1380186"/>
            <a:ext cx="3538853" cy="2264054"/>
          </a:xfrm>
          <a:prstGeom prst="rect">
            <a:avLst/>
          </a:prstGeom>
        </p:spPr>
      </p:pic>
    </p:spTree>
    <p:extLst>
      <p:ext uri="{BB962C8B-B14F-4D97-AF65-F5344CB8AC3E}">
        <p14:creationId xmlns:p14="http://schemas.microsoft.com/office/powerpoint/2010/main" val="1295586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6"/>
          <p:cNvSpPr txBox="1">
            <a:spLocks noGrp="1"/>
          </p:cNvSpPr>
          <p:nvPr>
            <p:ph type="title"/>
          </p:nvPr>
        </p:nvSpPr>
        <p:spPr>
          <a:xfrm>
            <a:off x="2357671" y="597596"/>
            <a:ext cx="6397263" cy="6927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3200" dirty="0"/>
              <a:t>Drawbacks of HAAR-features based classifier</a:t>
            </a:r>
            <a:endParaRPr sz="3200" dirty="0"/>
          </a:p>
        </p:txBody>
      </p:sp>
      <p:sp>
        <p:nvSpPr>
          <p:cNvPr id="89" name="Google Shape;89;p16"/>
          <p:cNvSpPr txBox="1">
            <a:spLocks noGrp="1"/>
          </p:cNvSpPr>
          <p:nvPr>
            <p:ph type="body" idx="1"/>
          </p:nvPr>
        </p:nvSpPr>
        <p:spPr>
          <a:xfrm>
            <a:off x="3420334" y="1959605"/>
            <a:ext cx="5334600" cy="1893600"/>
          </a:xfrm>
          <a:prstGeom prst="rect">
            <a:avLst/>
          </a:prstGeom>
        </p:spPr>
        <p:txBody>
          <a:bodyPr spcFirstLastPara="1" wrap="square" lIns="0" tIns="0" rIns="0" bIns="0" anchor="t" anchorCtr="0">
            <a:noAutofit/>
          </a:bodyPr>
          <a:lstStyle/>
          <a:p>
            <a:pPr marL="457200" lvl="0" indent="-342900" algn="l" rtl="0">
              <a:spcBef>
                <a:spcPts val="0"/>
              </a:spcBef>
              <a:spcAft>
                <a:spcPts val="0"/>
              </a:spcAft>
              <a:buSzPts val="1800"/>
              <a:buChar char="●"/>
            </a:pPr>
            <a:r>
              <a:rPr lang="en-IN" sz="2000" dirty="0"/>
              <a:t>Separate Classifier.</a:t>
            </a:r>
          </a:p>
          <a:p>
            <a:pPr marL="457200" lvl="0" indent="-342900" algn="l" rtl="0">
              <a:spcBef>
                <a:spcPts val="0"/>
              </a:spcBef>
              <a:spcAft>
                <a:spcPts val="0"/>
              </a:spcAft>
              <a:buSzPts val="1800"/>
              <a:buChar char="●"/>
            </a:pPr>
            <a:r>
              <a:rPr lang="en-IN" sz="2000" dirty="0"/>
              <a:t>Lots of Data (Positives and Negatives)</a:t>
            </a:r>
          </a:p>
          <a:p>
            <a:pPr marL="457200" lvl="0" indent="-342900" algn="l" rtl="0">
              <a:spcBef>
                <a:spcPts val="0"/>
              </a:spcBef>
              <a:spcAft>
                <a:spcPts val="0"/>
              </a:spcAft>
              <a:buSzPts val="1800"/>
              <a:buChar char="●"/>
            </a:pPr>
            <a:r>
              <a:rPr lang="en-IN" sz="2000" dirty="0"/>
              <a:t>Time Consuming</a:t>
            </a:r>
            <a:endParaRPr sz="2000" dirty="0"/>
          </a:p>
        </p:txBody>
      </p:sp>
      <p:sp>
        <p:nvSpPr>
          <p:cNvPr id="90" name="Google Shape;90;p1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7"/>
          <p:cNvPicPr preferRelativeResize="0"/>
          <p:nvPr/>
        </p:nvPicPr>
        <p:blipFill rotWithShape="1">
          <a:blip r:embed="rId3">
            <a:alphaModFix/>
          </a:blip>
          <a:srcRect l="9485"/>
          <a:stretch/>
        </p:blipFill>
        <p:spPr>
          <a:xfrm>
            <a:off x="0" y="619800"/>
            <a:ext cx="4656976" cy="3717401"/>
          </a:xfrm>
          <a:prstGeom prst="rect">
            <a:avLst/>
          </a:prstGeom>
          <a:noFill/>
          <a:ln>
            <a:noFill/>
          </a:ln>
        </p:spPr>
      </p:pic>
      <p:sp>
        <p:nvSpPr>
          <p:cNvPr id="96" name="Google Shape;96;p17"/>
          <p:cNvSpPr txBox="1">
            <a:spLocks noGrp="1"/>
          </p:cNvSpPr>
          <p:nvPr>
            <p:ph type="ctrTitle" idx="4294967295"/>
          </p:nvPr>
        </p:nvSpPr>
        <p:spPr>
          <a:xfrm rot="-990589">
            <a:off x="2070090" y="929765"/>
            <a:ext cx="2572668" cy="990609"/>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3000" dirty="0"/>
              <a:t>Big concept</a:t>
            </a:r>
            <a:endParaRPr sz="3000" dirty="0"/>
          </a:p>
        </p:txBody>
      </p:sp>
      <p:grpSp>
        <p:nvGrpSpPr>
          <p:cNvPr id="102" name="Google Shape;102;p17"/>
          <p:cNvGrpSpPr/>
          <p:nvPr/>
        </p:nvGrpSpPr>
        <p:grpSpPr>
          <a:xfrm>
            <a:off x="5900246" y="3264228"/>
            <a:ext cx="912409" cy="912518"/>
            <a:chOff x="570875" y="4322250"/>
            <a:chExt cx="443300" cy="443325"/>
          </a:xfrm>
        </p:grpSpPr>
        <p:sp>
          <p:nvSpPr>
            <p:cNvPr id="103" name="Google Shape;103;p17"/>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gradFill>
              <a:gsLst>
                <a:gs pos="0">
                  <a:srgbClr val="D3D1E7"/>
                </a:gs>
                <a:gs pos="100000">
                  <a:srgbClr val="9D93B1"/>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7"/>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gradFill>
              <a:gsLst>
                <a:gs pos="0">
                  <a:srgbClr val="D3D1E7"/>
                </a:gs>
                <a:gs pos="100000">
                  <a:srgbClr val="9D93B1"/>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7"/>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gradFill>
              <a:gsLst>
                <a:gs pos="0">
                  <a:srgbClr val="D3D1E7"/>
                </a:gs>
                <a:gs pos="100000">
                  <a:srgbClr val="9D93B1"/>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7"/>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gradFill>
              <a:gsLst>
                <a:gs pos="0">
                  <a:srgbClr val="D3D1E7"/>
                </a:gs>
                <a:gs pos="100000">
                  <a:srgbClr val="9D93B1"/>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17"/>
          <p:cNvSpPr txBox="1">
            <a:spLocks noGrp="1"/>
          </p:cNvSpPr>
          <p:nvPr>
            <p:ph type="subTitle" idx="4294967295"/>
          </p:nvPr>
        </p:nvSpPr>
        <p:spPr>
          <a:xfrm>
            <a:off x="1783653" y="2689672"/>
            <a:ext cx="4678052" cy="13815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400" b="1" dirty="0">
                <a:solidFill>
                  <a:schemeClr val="accent5"/>
                </a:solidFill>
              </a:rPr>
              <a:t>Detection using BackgroundSubtractorMOG2 algorithm</a:t>
            </a:r>
            <a:endParaRPr sz="2400" b="1" dirty="0">
              <a:solidFill>
                <a:schemeClr val="accent5"/>
              </a:solidFill>
            </a:endParaRPr>
          </a:p>
        </p:txBody>
      </p:sp>
      <p:sp>
        <p:nvSpPr>
          <p:cNvPr id="98" name="Google Shape;98;p17"/>
          <p:cNvSpPr/>
          <p:nvPr/>
        </p:nvSpPr>
        <p:spPr>
          <a:xfrm>
            <a:off x="7213070" y="3549884"/>
            <a:ext cx="322340" cy="30778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chemeClr val="accent5"/>
              </a:gs>
              <a:gs pos="100000">
                <a:schemeClr val="accent6"/>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7"/>
          <p:cNvGrpSpPr/>
          <p:nvPr/>
        </p:nvGrpSpPr>
        <p:grpSpPr>
          <a:xfrm>
            <a:off x="6812655" y="1821369"/>
            <a:ext cx="1380999" cy="1381370"/>
            <a:chOff x="6654650" y="3665275"/>
            <a:chExt cx="409100" cy="409125"/>
          </a:xfrm>
        </p:grpSpPr>
        <p:sp>
          <p:nvSpPr>
            <p:cNvPr id="100" name="Google Shape;100;p17"/>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chemeClr val="accent1"/>
                </a:gs>
                <a:gs pos="100000">
                  <a:schemeClr val="accent2"/>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7"/>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chemeClr val="accent1"/>
                </a:gs>
                <a:gs pos="100000">
                  <a:schemeClr val="accent2"/>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17"/>
          <p:cNvSpPr/>
          <p:nvPr/>
        </p:nvSpPr>
        <p:spPr>
          <a:xfrm rot="2466590">
            <a:off x="5584433" y="2089159"/>
            <a:ext cx="447868" cy="42763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chemeClr val="accent5"/>
              </a:gs>
              <a:gs pos="100000">
                <a:schemeClr val="accent6"/>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7"/>
          <p:cNvSpPr/>
          <p:nvPr/>
        </p:nvSpPr>
        <p:spPr>
          <a:xfrm rot="-1609254">
            <a:off x="6239413" y="2358246"/>
            <a:ext cx="322294" cy="30773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chemeClr val="accent5"/>
              </a:gs>
              <a:gs pos="100000">
                <a:schemeClr val="accent6"/>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7"/>
          <p:cNvSpPr/>
          <p:nvPr/>
        </p:nvSpPr>
        <p:spPr>
          <a:xfrm rot="2926258">
            <a:off x="8193666" y="2602040"/>
            <a:ext cx="241382" cy="23048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chemeClr val="accent5"/>
              </a:gs>
              <a:gs pos="100000">
                <a:schemeClr val="accent6"/>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7"/>
          <p:cNvSpPr/>
          <p:nvPr/>
        </p:nvSpPr>
        <p:spPr>
          <a:xfrm rot="-1609427">
            <a:off x="7189235" y="1058078"/>
            <a:ext cx="217470" cy="20764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chemeClr val="accent5"/>
              </a:gs>
              <a:gs pos="100000">
                <a:schemeClr val="accent6"/>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5"/>
            </a:gs>
            <a:gs pos="100000">
              <a:schemeClr val="accent6"/>
            </a:gs>
          </a:gsLst>
          <a:path path="circle">
            <a:fillToRect l="100000" t="100000"/>
          </a:path>
          <a:tileRect r="-100000" b="-100000"/>
        </a:gradFill>
        <a:effectLst/>
      </p:bgPr>
    </p:bg>
    <p:spTree>
      <p:nvGrpSpPr>
        <p:cNvPr id="1" name="Shape 115"/>
        <p:cNvGrpSpPr/>
        <p:nvPr/>
      </p:nvGrpSpPr>
      <p:grpSpPr>
        <a:xfrm>
          <a:off x="0" y="0"/>
          <a:ext cx="0" cy="0"/>
          <a:chOff x="0" y="0"/>
          <a:chExt cx="0" cy="0"/>
        </a:xfrm>
      </p:grpSpPr>
      <p:sp>
        <p:nvSpPr>
          <p:cNvPr id="116" name="Google Shape;116;p18"/>
          <p:cNvSpPr txBox="1">
            <a:spLocks noGrp="1"/>
          </p:cNvSpPr>
          <p:nvPr>
            <p:ph type="body" idx="1"/>
          </p:nvPr>
        </p:nvSpPr>
        <p:spPr>
          <a:xfrm>
            <a:off x="3459166" y="2016393"/>
            <a:ext cx="5570118" cy="1755379"/>
          </a:xfrm>
          <a:prstGeom prst="rect">
            <a:avLst/>
          </a:prstGeom>
        </p:spPr>
        <p:txBody>
          <a:bodyPr spcFirstLastPara="1" wrap="square" lIns="0" tIns="0" rIns="0" bIns="0" anchor="t" anchorCtr="0">
            <a:noAutofit/>
          </a:bodyPr>
          <a:lstStyle/>
          <a:p>
            <a:pPr marL="0" lvl="0" indent="0" rtl="0">
              <a:spcBef>
                <a:spcPts val="0"/>
              </a:spcBef>
              <a:spcAft>
                <a:spcPts val="0"/>
              </a:spcAft>
              <a:buNone/>
            </a:pPr>
            <a:r>
              <a:rPr lang="en-US" dirty="0"/>
              <a:t>It is  a Gaussian Mixture-based Background/Foreground Segmentation Algorithm. It provides better adaptability to varying scenes due illumination changes etc.</a:t>
            </a:r>
            <a:endParaRPr dirty="0"/>
          </a:p>
        </p:txBody>
      </p:sp>
      <p:sp>
        <p:nvSpPr>
          <p:cNvPr id="117" name="Google Shape;117;p18"/>
          <p:cNvSpPr txBox="1">
            <a:spLocks noGrp="1"/>
          </p:cNvSpPr>
          <p:nvPr>
            <p:ph type="title"/>
          </p:nvPr>
        </p:nvSpPr>
        <p:spPr>
          <a:xfrm>
            <a:off x="2339163" y="867364"/>
            <a:ext cx="8783085" cy="705724"/>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sz="3600" dirty="0"/>
              <a:t>BackgroundSubtractorMOG2</a:t>
            </a:r>
            <a:endParaRPr sz="4400" dirty="0"/>
          </a:p>
        </p:txBody>
      </p:sp>
      <p:sp>
        <p:nvSpPr>
          <p:cNvPr id="118" name="Google Shape;118;p18"/>
          <p:cNvSpPr txBox="1">
            <a:spLocks noGrp="1"/>
          </p:cNvSpPr>
          <p:nvPr>
            <p:ph type="body" idx="2"/>
          </p:nvPr>
        </p:nvSpPr>
        <p:spPr>
          <a:xfrm>
            <a:off x="9399399" y="1947283"/>
            <a:ext cx="2492400" cy="18936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dirty="0"/>
          </a:p>
        </p:txBody>
      </p:sp>
      <p:sp>
        <p:nvSpPr>
          <p:cNvPr id="119" name="Google Shape;119;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Sandys template">
  <a:themeElements>
    <a:clrScheme name="Custom 347">
      <a:dk1>
        <a:srgbClr val="353149"/>
      </a:dk1>
      <a:lt1>
        <a:srgbClr val="FFFFFF"/>
      </a:lt1>
      <a:dk2>
        <a:srgbClr val="9B8D99"/>
      </a:dk2>
      <a:lt2>
        <a:srgbClr val="E6E5EF"/>
      </a:lt2>
      <a:accent1>
        <a:srgbClr val="FC8172"/>
      </a:accent1>
      <a:accent2>
        <a:srgbClr val="DF4584"/>
      </a:accent2>
      <a:accent3>
        <a:srgbClr val="8579E1"/>
      </a:accent3>
      <a:accent4>
        <a:srgbClr val="432581"/>
      </a:accent4>
      <a:accent5>
        <a:srgbClr val="E5C771"/>
      </a:accent5>
      <a:accent6>
        <a:srgbClr val="DB951D"/>
      </a:accent6>
      <a:hlink>
        <a:srgbClr val="432581"/>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554</TotalTime>
  <Words>480</Words>
  <Application>Microsoft Office PowerPoint</Application>
  <PresentationFormat>On-screen Show (16:9)</PresentationFormat>
  <Paragraphs>87</Paragraphs>
  <Slides>26</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Open Sans</vt:lpstr>
      <vt:lpstr>Arial</vt:lpstr>
      <vt:lpstr>Fredoka One</vt:lpstr>
      <vt:lpstr>Nunito</vt:lpstr>
      <vt:lpstr>Calibri</vt:lpstr>
      <vt:lpstr>Sandys template</vt:lpstr>
      <vt:lpstr>Real Time Object Detection and Counting</vt:lpstr>
      <vt:lpstr>What is OPEN-CV?</vt:lpstr>
      <vt:lpstr>Training the model.</vt:lpstr>
      <vt:lpstr> Detection using HAAR-Cascade</vt:lpstr>
      <vt:lpstr>PowerPoint Presentation</vt:lpstr>
      <vt:lpstr>PowerPoint Presentation</vt:lpstr>
      <vt:lpstr>Drawbacks of HAAR-features based classifier</vt:lpstr>
      <vt:lpstr>Big concept</vt:lpstr>
      <vt:lpstr>BackgroundSubtractorMOG2</vt:lpstr>
      <vt:lpstr>Main Steps</vt:lpstr>
      <vt:lpstr>Flow-Chart of the Algorithm</vt:lpstr>
      <vt:lpstr>OUTPUT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Analysis of the Algorithm</vt:lpstr>
      <vt:lpstr>PowerPoint Presentation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Time Object Detection and Counting</dc:title>
  <dc:creator>Pradeep Patel</dc:creator>
  <cp:lastModifiedBy>19IT114 VIRAGKUMAR PATEL</cp:lastModifiedBy>
  <cp:revision>15</cp:revision>
  <dcterms:modified xsi:type="dcterms:W3CDTF">2021-04-29T09:25:13Z</dcterms:modified>
</cp:coreProperties>
</file>